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2" r:id="rId4"/>
  </p:sldMasterIdLst>
  <p:notesMasterIdLst>
    <p:notesMasterId r:id="rId14"/>
  </p:notesMasterIdLst>
  <p:handoutMasterIdLst>
    <p:handoutMasterId r:id="rId15"/>
  </p:handoutMasterIdLst>
  <p:sldIdLst>
    <p:sldId id="256" r:id="rId5"/>
    <p:sldId id="258" r:id="rId6"/>
    <p:sldId id="261" r:id="rId7"/>
    <p:sldId id="262" r:id="rId8"/>
    <p:sldId id="263" r:id="rId9"/>
    <p:sldId id="265" r:id="rId10"/>
    <p:sldId id="259" r:id="rId11"/>
    <p:sldId id="264" r:id="rId12"/>
    <p:sldId id="266" r:id="rId13"/>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48" autoAdjust="0"/>
  </p:normalViewPr>
  <p:slideViewPr>
    <p:cSldViewPr snapToGrid="0">
      <p:cViewPr varScale="1">
        <p:scale>
          <a:sx n="56" d="100"/>
          <a:sy n="56" d="100"/>
        </p:scale>
        <p:origin x="1296" y="60"/>
      </p:cViewPr>
      <p:guideLst/>
    </p:cSldViewPr>
  </p:slideViewPr>
  <p:notesTextViewPr>
    <p:cViewPr>
      <p:scale>
        <a:sx n="1" d="1"/>
        <a:sy n="1" d="1"/>
      </p:scale>
      <p:origin x="0" y="0"/>
    </p:cViewPr>
  </p:notesTextViewPr>
  <p:notesViewPr>
    <p:cSldViewPr snapToGrid="0">
      <p:cViewPr varScale="1">
        <p:scale>
          <a:sx n="89" d="100"/>
          <a:sy n="89" d="100"/>
        </p:scale>
        <p:origin x="3786"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simple4" qsCatId="simple" csTypeId="urn:microsoft.com/office/officeart/2018/5/colors/Iconchunking_neutralbg_colorful1" csCatId="colorful" phldr="1"/>
      <dgm:spPr/>
    </dgm:pt>
    <dgm:pt modelId="{701D68F5-42F8-47BC-8FED-84C50F595DF0}">
      <dgm:prSet phldrT="[Text]"/>
      <dgm:spPr/>
      <dgm:t>
        <a:bodyPr rtlCol="0"/>
        <a:lstStyle/>
        <a:p>
          <a:pPr rtl="0">
            <a:lnSpc>
              <a:spcPct val="100000"/>
            </a:lnSpc>
          </a:pPr>
          <a:r>
            <a:rPr lang="es-ES" noProof="0" dirty="0" smtClean="0"/>
            <a:t>Dimensión técnica</a:t>
          </a:r>
          <a:endParaRPr lang="es-ES" noProof="0" dirty="0"/>
        </a:p>
      </dgm:t>
    </dgm:pt>
    <dgm:pt modelId="{9617668C-C38C-4017-8DDF-37855B15D110}" type="parTrans" cxnId="{C4BA385D-31ED-40EF-A5D6-98DFBA64E71A}">
      <dgm:prSet/>
      <dgm:spPr/>
      <dgm:t>
        <a:bodyPr rtlCol="0"/>
        <a:lstStyle/>
        <a:p>
          <a:pPr rtl="0"/>
          <a:endParaRPr lang="es-ES" noProof="0" dirty="0"/>
        </a:p>
      </dgm:t>
    </dgm:pt>
    <dgm:pt modelId="{0C95B389-AC0C-4055-9AA3-38815EFC8B0A}" type="sibTrans" cxnId="{C4BA385D-31ED-40EF-A5D6-98DFBA64E71A}">
      <dgm:prSet/>
      <dgm:spPr/>
      <dgm:t>
        <a:bodyPr rtlCol="0"/>
        <a:lstStyle/>
        <a:p>
          <a:pPr rtl="0"/>
          <a:endParaRPr lang="es-ES" noProof="0" dirty="0"/>
        </a:p>
      </dgm:t>
    </dgm:pt>
    <dgm:pt modelId="{91A66877-AC1C-46D9-BF2C-6024B638DEA9}">
      <dgm:prSet phldrT="[Text]"/>
      <dgm:spPr/>
      <dgm:t>
        <a:bodyPr rtlCol="0"/>
        <a:lstStyle/>
        <a:p>
          <a:pPr rtl="0">
            <a:lnSpc>
              <a:spcPct val="100000"/>
            </a:lnSpc>
          </a:pPr>
          <a:r>
            <a:rPr lang="es-ES" noProof="0" dirty="0" smtClean="0"/>
            <a:t>Dimensión Semántica</a:t>
          </a:r>
          <a:endParaRPr lang="es-ES" noProof="0" dirty="0"/>
        </a:p>
      </dgm:t>
    </dgm:pt>
    <dgm:pt modelId="{913FED05-DF41-48A7-B1F8-81937A468EF9}" type="parTrans" cxnId="{7F0DAB6F-9257-4F2D-B31A-3418F73F6952}">
      <dgm:prSet/>
      <dgm:spPr/>
      <dgm:t>
        <a:bodyPr rtlCol="0"/>
        <a:lstStyle/>
        <a:p>
          <a:pPr rtl="0"/>
          <a:endParaRPr lang="es-ES" noProof="0" dirty="0"/>
        </a:p>
      </dgm:t>
    </dgm:pt>
    <dgm:pt modelId="{BFCE4A28-C381-46FF-935A-B11534EF7D87}" type="sibTrans" cxnId="{7F0DAB6F-9257-4F2D-B31A-3418F73F6952}">
      <dgm:prSet/>
      <dgm:spPr/>
      <dgm:t>
        <a:bodyPr rtlCol="0"/>
        <a:lstStyle/>
        <a:p>
          <a:pPr rtl="0"/>
          <a:endParaRPr lang="es-ES" noProof="0" dirty="0"/>
        </a:p>
      </dgm:t>
    </dgm:pt>
    <dgm:pt modelId="{76CC3289-2662-43F0-A3C6-BA04A135F08C}">
      <dgm:prSet phldrT="[Text]"/>
      <dgm:spPr/>
      <dgm:t>
        <a:bodyPr rtlCol="0"/>
        <a:lstStyle/>
        <a:p>
          <a:pPr rtl="0">
            <a:lnSpc>
              <a:spcPct val="100000"/>
            </a:lnSpc>
          </a:pPr>
          <a:r>
            <a:rPr lang="es-ES" noProof="0" dirty="0" smtClean="0"/>
            <a:t>Dimensión Organizacional</a:t>
          </a:r>
          <a:endParaRPr lang="es-ES" noProof="0" dirty="0"/>
        </a:p>
      </dgm:t>
    </dgm:pt>
    <dgm:pt modelId="{D46DB4DA-1442-4ECE-89FE-BBB1E3489E3D}" type="parTrans" cxnId="{0400886E-8A1A-44C2-95A7-DB0EF4911494}">
      <dgm:prSet/>
      <dgm:spPr/>
      <dgm:t>
        <a:bodyPr rtlCol="0"/>
        <a:lstStyle/>
        <a:p>
          <a:pPr rtl="0"/>
          <a:endParaRPr lang="es-ES" noProof="0" dirty="0"/>
        </a:p>
      </dgm:t>
    </dgm:pt>
    <dgm:pt modelId="{FA28C9D6-476E-43CD-BA23-D6D990FD78D0}" type="sibTrans" cxnId="{0400886E-8A1A-44C2-95A7-DB0EF4911494}">
      <dgm:prSet/>
      <dgm:spPr/>
      <dgm:t>
        <a:bodyPr rtlCol="0"/>
        <a:lstStyle/>
        <a:p>
          <a:pPr rtl="0"/>
          <a:endParaRPr lang="es-ES" noProof="0" dirty="0"/>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3" custScaleX="157625" custScaleY="157625"/>
      <dgm:spPr>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tretch>
            <a:fillRect/>
          </a:stretch>
        </a:blipFill>
      </dgm:spPr>
      <dgm:extLst/>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3">
        <dgm:presLayoutVars>
          <dgm:chMax val="1"/>
          <dgm:chPref val="1"/>
        </dgm:presLayoutVars>
      </dgm:prSet>
      <dgm:spPr/>
      <dgm:t>
        <a:bodyPr/>
        <a:lstStyle/>
        <a:p>
          <a:endParaRPr lang="en-US"/>
        </a:p>
      </dgm:t>
    </dgm:pt>
    <dgm:pt modelId="{8B391436-B9B0-45BD-A57F-792D6376D868}" type="pres">
      <dgm:prSet presAssocID="{0C95B389-AC0C-4055-9AA3-38815EFC8B0A}" presName="sibTrans" presStyleCnt="0"/>
      <dgm:spPr/>
    </dgm:pt>
    <dgm:pt modelId="{95872155-C45D-46D3-874C-D838089A06F8}" type="pres">
      <dgm:prSet presAssocID="{91A66877-AC1C-46D9-BF2C-6024B638DEA9}" presName="compNode" presStyleCnt="0"/>
      <dgm:spPr/>
    </dgm:pt>
    <dgm:pt modelId="{CE9DF0E8-B0DE-4E1E-9FF4-6006AD8428DB}" type="pres">
      <dgm:prSet presAssocID="{91A66877-AC1C-46D9-BF2C-6024B638DEA9}" presName="iconRect" presStyleLbl="node1" presStyleIdx="1" presStyleCnt="3" custScaleX="157625" custScaleY="157625"/>
      <dgm:spPr>
        <a:blipFill rotWithShape="1">
          <a:blip xmlns:r="http://schemas.openxmlformats.org/officeDocument/2006/relationships" r:embed="rId2">
            <a:duotone>
              <a:schemeClr val="accent3">
                <a:hueOff val="0"/>
                <a:satOff val="0"/>
                <a:lumOff val="0"/>
                <a:alphaOff val="0"/>
                <a:shade val="20000"/>
                <a:satMod val="200000"/>
              </a:schemeClr>
              <a:schemeClr val="accent3">
                <a:hueOff val="0"/>
                <a:satOff val="0"/>
                <a:lumOff val="0"/>
                <a:alphaOff val="0"/>
                <a:tint val="12000"/>
                <a:satMod val="190000"/>
              </a:schemeClr>
            </a:duotone>
          </a:blip>
          <a:stretch>
            <a:fillRect/>
          </a:stretch>
        </a:blipFill>
      </dgm:spPr>
      <dgm:extLst/>
    </dgm:pt>
    <dgm:pt modelId="{AA0423A1-55B2-45E9-BFE7-3FBE5BDA65ED}" type="pres">
      <dgm:prSet presAssocID="{91A66877-AC1C-46D9-BF2C-6024B638DEA9}" presName="spaceRect" presStyleCnt="0"/>
      <dgm:spPr/>
    </dgm:pt>
    <dgm:pt modelId="{55120873-6F5C-4053-8EAD-6287A7F1097E}" type="pres">
      <dgm:prSet presAssocID="{91A66877-AC1C-46D9-BF2C-6024B638DEA9}" presName="textRect" presStyleLbl="revTx" presStyleIdx="1" presStyleCnt="3">
        <dgm:presLayoutVars>
          <dgm:chMax val="1"/>
          <dgm:chPref val="1"/>
        </dgm:presLayoutVars>
      </dgm:prSet>
      <dgm:spPr/>
      <dgm:t>
        <a:bodyPr/>
        <a:lstStyle/>
        <a:p>
          <a:endParaRPr lang="en-US"/>
        </a:p>
      </dgm:t>
    </dgm:pt>
    <dgm:pt modelId="{F679C986-30E4-4F0A-A3A6-CAE528BFED76}" type="pres">
      <dgm:prSet presAssocID="{BFCE4A28-C381-46FF-935A-B11534EF7D87}" presName="sibTrans" presStyleCnt="0"/>
      <dgm:spPr/>
    </dgm:pt>
    <dgm:pt modelId="{2EC2FDE3-8908-45C7-A3FD-EB370213FE69}" type="pres">
      <dgm:prSet presAssocID="{76CC3289-2662-43F0-A3C6-BA04A135F08C}" presName="compNode" presStyleCnt="0"/>
      <dgm:spPr/>
    </dgm:pt>
    <dgm:pt modelId="{6DB1FE51-13D0-4A38-AD6E-48D4371A1AF3}" type="pres">
      <dgm:prSet presAssocID="{76CC3289-2662-43F0-A3C6-BA04A135F08C}" presName="iconRect" presStyleLbl="node1" presStyleIdx="2" presStyleCnt="3" custScaleX="157625" custScaleY="157625"/>
      <dgm:spPr>
        <a:blipFill rotWithShape="1">
          <a:blip xmlns:r="http://schemas.openxmlformats.org/officeDocument/2006/relationships" r:embed="rId3">
            <a:duotone>
              <a:schemeClr val="accent4">
                <a:hueOff val="0"/>
                <a:satOff val="0"/>
                <a:lumOff val="0"/>
                <a:alphaOff val="0"/>
                <a:shade val="20000"/>
                <a:satMod val="200000"/>
              </a:schemeClr>
              <a:schemeClr val="accent4">
                <a:hueOff val="0"/>
                <a:satOff val="0"/>
                <a:lumOff val="0"/>
                <a:alphaOff val="0"/>
                <a:tint val="12000"/>
                <a:satMod val="190000"/>
              </a:schemeClr>
            </a:duotone>
          </a:blip>
          <a:stretch>
            <a:fillRect/>
          </a:stretch>
        </a:blipFill>
      </dgm:spPr>
      <dgm:extLst/>
    </dgm:pt>
    <dgm:pt modelId="{0928538A-05CC-4A79-BD5D-92F985D1EEE5}" type="pres">
      <dgm:prSet presAssocID="{76CC3289-2662-43F0-A3C6-BA04A135F08C}" presName="spaceRect" presStyleCnt="0"/>
      <dgm:spPr/>
    </dgm:pt>
    <dgm:pt modelId="{133097FC-B1F8-4953-B0AB-E8E73D968D1C}" type="pres">
      <dgm:prSet presAssocID="{76CC3289-2662-43F0-A3C6-BA04A135F08C}" presName="textRect" presStyleLbl="revTx" presStyleIdx="2" presStyleCnt="3">
        <dgm:presLayoutVars>
          <dgm:chMax val="1"/>
          <dgm:chPref val="1"/>
        </dgm:presLayoutVars>
      </dgm:prSet>
      <dgm:spPr/>
      <dgm:t>
        <a:bodyPr/>
        <a:lstStyle/>
        <a:p>
          <a:endParaRPr lang="en-US"/>
        </a:p>
      </dgm:t>
    </dgm:pt>
  </dgm:ptLst>
  <dgm:cxnLst>
    <dgm:cxn modelId="{74DAB4F5-4055-4DB8-85CC-DE594D250AFA}" type="presOf" srcId="{701D68F5-42F8-47BC-8FED-84C50F595DF0}" destId="{A99B5DD6-89E9-4537-B415-4205CEB9323A}" srcOrd="0" destOrd="0" presId="urn:microsoft.com/office/officeart/2018/2/layout/IconLabelList"/>
    <dgm:cxn modelId="{7F0DAB6F-9257-4F2D-B31A-3418F73F6952}" srcId="{7D9C16A6-8C48-4165-8DAF-8C957C12A8FA}" destId="{91A66877-AC1C-46D9-BF2C-6024B638DEA9}" srcOrd="1" destOrd="0" parTransId="{913FED05-DF41-48A7-B1F8-81937A468EF9}" sibTransId="{BFCE4A28-C381-46FF-935A-B11534EF7D87}"/>
    <dgm:cxn modelId="{619E0BDB-8D6A-416C-9442-60C6EE9CBBD3}" type="presOf" srcId="{76CC3289-2662-43F0-A3C6-BA04A135F08C}" destId="{133097FC-B1F8-4953-B0AB-E8E73D968D1C}"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A1422251-647F-4191-B23F-CBB4EBB3C449}" type="presOf" srcId="{91A66877-AC1C-46D9-BF2C-6024B638DEA9}" destId="{55120873-6F5C-4053-8EAD-6287A7F1097E}" srcOrd="0" destOrd="0" presId="urn:microsoft.com/office/officeart/2018/2/layout/IconLabelList"/>
    <dgm:cxn modelId="{0400886E-8A1A-44C2-95A7-DB0EF4911494}" srcId="{7D9C16A6-8C48-4165-8DAF-8C957C12A8FA}" destId="{76CC3289-2662-43F0-A3C6-BA04A135F08C}" srcOrd="2" destOrd="0" parTransId="{D46DB4DA-1442-4ECE-89FE-BBB1E3489E3D}" sibTransId="{FA28C9D6-476E-43CD-BA23-D6D990FD78D0}"/>
    <dgm:cxn modelId="{782959F1-F7EC-4A18-B99F-59ED10EA1870}" type="presOf" srcId="{7D9C16A6-8C48-4165-8DAF-8C957C12A8FA}" destId="{8994D886-A75F-411A-A9D7-D31991FF12BD}" srcOrd="0" destOrd="0" presId="urn:microsoft.com/office/officeart/2018/2/layout/IconLabelList"/>
    <dgm:cxn modelId="{B9024F97-438C-4CA9-ACF5-AE66695654EB}" type="presParOf" srcId="{8994D886-A75F-411A-A9D7-D31991FF12BD}" destId="{E1DBA6D5-BD14-4CD2-A0CC-80F867FEFA81}" srcOrd="0" destOrd="0" presId="urn:microsoft.com/office/officeart/2018/2/layout/IconLabelList"/>
    <dgm:cxn modelId="{2FE94859-E48A-42F6-A097-1A5DE5BAA4A4}" type="presParOf" srcId="{E1DBA6D5-BD14-4CD2-A0CC-80F867FEFA81}" destId="{19A8DC21-3E65-409D-AD53-DA51BB9198A0}" srcOrd="0" destOrd="0" presId="urn:microsoft.com/office/officeart/2018/2/layout/IconLabelList"/>
    <dgm:cxn modelId="{EA2CD79F-9EA1-4013-A7D1-3DE96E3AE644}" type="presParOf" srcId="{E1DBA6D5-BD14-4CD2-A0CC-80F867FEFA81}" destId="{B9F90A48-FF94-4C94-A587-0190406F6FD3}" srcOrd="1" destOrd="0" presId="urn:microsoft.com/office/officeart/2018/2/layout/IconLabelList"/>
    <dgm:cxn modelId="{9E00959B-4D61-4910-9008-E2403CA9339F}" type="presParOf" srcId="{E1DBA6D5-BD14-4CD2-A0CC-80F867FEFA81}" destId="{A99B5DD6-89E9-4537-B415-4205CEB9323A}" srcOrd="2" destOrd="0" presId="urn:microsoft.com/office/officeart/2018/2/layout/IconLabelList"/>
    <dgm:cxn modelId="{CD2D81E8-93C4-418B-B8EA-BDADA964EBDD}" type="presParOf" srcId="{8994D886-A75F-411A-A9D7-D31991FF12BD}" destId="{8B391436-B9B0-45BD-A57F-792D6376D868}" srcOrd="1" destOrd="0" presId="urn:microsoft.com/office/officeart/2018/2/layout/IconLabelList"/>
    <dgm:cxn modelId="{B36DD976-69C6-4A46-8C15-1935E952B1F7}" type="presParOf" srcId="{8994D886-A75F-411A-A9D7-D31991FF12BD}" destId="{95872155-C45D-46D3-874C-D838089A06F8}" srcOrd="2" destOrd="0" presId="urn:microsoft.com/office/officeart/2018/2/layout/IconLabelList"/>
    <dgm:cxn modelId="{4E4C875D-EA7E-43A0-8158-C9B876B10759}" type="presParOf" srcId="{95872155-C45D-46D3-874C-D838089A06F8}" destId="{CE9DF0E8-B0DE-4E1E-9FF4-6006AD8428DB}" srcOrd="0" destOrd="0" presId="urn:microsoft.com/office/officeart/2018/2/layout/IconLabelList"/>
    <dgm:cxn modelId="{4C75523E-0ADA-4865-B628-BE7FF860EDE4}" type="presParOf" srcId="{95872155-C45D-46D3-874C-D838089A06F8}" destId="{AA0423A1-55B2-45E9-BFE7-3FBE5BDA65ED}" srcOrd="1" destOrd="0" presId="urn:microsoft.com/office/officeart/2018/2/layout/IconLabelList"/>
    <dgm:cxn modelId="{AC05412A-C037-4731-B1B9-1574CE687F32}" type="presParOf" srcId="{95872155-C45D-46D3-874C-D838089A06F8}" destId="{55120873-6F5C-4053-8EAD-6287A7F1097E}" srcOrd="2" destOrd="0" presId="urn:microsoft.com/office/officeart/2018/2/layout/IconLabelList"/>
    <dgm:cxn modelId="{D3F16BD0-2D7A-4766-A06E-70845A883684}" type="presParOf" srcId="{8994D886-A75F-411A-A9D7-D31991FF12BD}" destId="{F679C986-30E4-4F0A-A3A6-CAE528BFED76}" srcOrd="3" destOrd="0" presId="urn:microsoft.com/office/officeart/2018/2/layout/IconLabelList"/>
    <dgm:cxn modelId="{525059D5-633E-49B2-AFCF-295B81DB252E}" type="presParOf" srcId="{8994D886-A75F-411A-A9D7-D31991FF12BD}" destId="{2EC2FDE3-8908-45C7-A3FD-EB370213FE69}" srcOrd="4" destOrd="0" presId="urn:microsoft.com/office/officeart/2018/2/layout/IconLabelList"/>
    <dgm:cxn modelId="{53DD3881-2C8C-4B25-8429-C211FD618A88}" type="presParOf" srcId="{2EC2FDE3-8908-45C7-A3FD-EB370213FE69}" destId="{6DB1FE51-13D0-4A38-AD6E-48D4371A1AF3}" srcOrd="0" destOrd="0" presId="urn:microsoft.com/office/officeart/2018/2/layout/IconLabelList"/>
    <dgm:cxn modelId="{41D625EC-FFF8-4188-886E-F2E692A0ED08}" type="presParOf" srcId="{2EC2FDE3-8908-45C7-A3FD-EB370213FE69}" destId="{0928538A-05CC-4A79-BD5D-92F985D1EEE5}" srcOrd="1" destOrd="0" presId="urn:microsoft.com/office/officeart/2018/2/layout/IconLabelList"/>
    <dgm:cxn modelId="{D1A2170D-E2C8-4F54-B7C6-361A60FE1A90}" type="presParOf" srcId="{2EC2FDE3-8908-45C7-A3FD-EB370213FE69}" destId="{133097FC-B1F8-4953-B0AB-E8E73D968D1C}"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rtlCol="0"/>
        <a:lstStyle/>
        <a:p>
          <a:pPr rtl="0"/>
          <a:endParaRPr lang="en-US"/>
        </a:p>
      </dgm:t>
    </dgm:pt>
    <dgm:pt modelId="{6750AC01-D39D-4F3A-9DC8-2A211EE986A2}">
      <dgm:prSet phldrT="[Text]"/>
      <dgm:spPr/>
      <dgm:t>
        <a:bodyPr rtlCol="0"/>
        <a:lstStyle/>
        <a:p>
          <a:pPr rtl="0">
            <a:lnSpc>
              <a:spcPct val="100000"/>
            </a:lnSpc>
          </a:pPr>
          <a:r>
            <a:rPr lang="es-ES" noProof="0" dirty="0" smtClean="0"/>
            <a:t>Paso de mensajes</a:t>
          </a:r>
          <a:r>
            <a:rPr lang="es-ES" noProof="0" dirty="0"/>
            <a:t>	</a:t>
          </a:r>
        </a:p>
      </dgm:t>
    </dgm:pt>
    <dgm:pt modelId="{720680DC-AAA4-4434-A582-60EBCC5BA355}" type="parTrans" cxnId="{0B5DAE5F-BCDC-4BF7-A6E7-CF856886A64D}">
      <dgm:prSet/>
      <dgm:spPr/>
      <dgm:t>
        <a:bodyPr rtlCol="0"/>
        <a:lstStyle/>
        <a:p>
          <a:pPr rtl="0"/>
          <a:endParaRPr lang="es-ES" noProof="0" dirty="0"/>
        </a:p>
      </dgm:t>
    </dgm:pt>
    <dgm:pt modelId="{CA077D98-8478-47EA-B6A9-99ACE60C64D4}" type="sibTrans" cxnId="{0B5DAE5F-BCDC-4BF7-A6E7-CF856886A64D}">
      <dgm:prSet/>
      <dgm:spPr/>
      <dgm:t>
        <a:bodyPr rtlCol="0"/>
        <a:lstStyle/>
        <a:p>
          <a:pPr rtl="0"/>
          <a:endParaRPr lang="es-ES" noProof="0" dirty="0"/>
        </a:p>
      </dgm:t>
    </dgm:pt>
    <dgm:pt modelId="{0BEF68B8-1228-47BB-83B5-7B9CD1E3F84E}">
      <dgm:prSet phldrT="[Text]"/>
      <dgm:spPr/>
      <dgm:t>
        <a:bodyPr rtlCol="0"/>
        <a:lstStyle/>
        <a:p>
          <a:pPr rtl="0">
            <a:lnSpc>
              <a:spcPct val="100000"/>
            </a:lnSpc>
          </a:pPr>
          <a:r>
            <a:rPr lang="es-ES" noProof="0" dirty="0" smtClean="0"/>
            <a:t>Sincronización</a:t>
          </a:r>
          <a:endParaRPr lang="es-ES" noProof="0" dirty="0"/>
        </a:p>
      </dgm:t>
    </dgm:pt>
    <dgm:pt modelId="{ED3A4BC2-B75A-4952-A38B-A42B5995DF05}" type="parTrans" cxnId="{EDEF4F82-1237-4639-A0F7-385C1897CE66}">
      <dgm:prSet/>
      <dgm:spPr/>
      <dgm:t>
        <a:bodyPr rtlCol="0"/>
        <a:lstStyle/>
        <a:p>
          <a:pPr rtl="0"/>
          <a:endParaRPr lang="es-ES" noProof="0" dirty="0"/>
        </a:p>
      </dgm:t>
    </dgm:pt>
    <dgm:pt modelId="{FD949706-EDCC-4ADC-8EDF-8EDA49C92325}" type="sibTrans" cxnId="{EDEF4F82-1237-4639-A0F7-385C1897CE66}">
      <dgm:prSet/>
      <dgm:spPr/>
      <dgm:t>
        <a:bodyPr rtlCol="0"/>
        <a:lstStyle/>
        <a:p>
          <a:pPr rtl="0"/>
          <a:endParaRPr lang="es-ES" noProof="0" dirty="0"/>
        </a:p>
      </dgm:t>
    </dgm:pt>
    <dgm:pt modelId="{44ADB93D-A666-40C1-A3FD-DCF783BE0BCC}">
      <dgm:prSet phldrT="[Text]"/>
      <dgm:spPr/>
      <dgm:t>
        <a:bodyPr rtlCol="0"/>
        <a:lstStyle/>
        <a:p>
          <a:pPr rtl="0">
            <a:lnSpc>
              <a:spcPct val="100000"/>
            </a:lnSpc>
          </a:pPr>
          <a:r>
            <a:rPr lang="es-ES" noProof="0" smtClean="0"/>
            <a:t>Memoria compartida</a:t>
          </a:r>
          <a:endParaRPr lang="es-ES" noProof="0" dirty="0"/>
        </a:p>
      </dgm:t>
    </dgm:pt>
    <dgm:pt modelId="{6A032CCF-3953-48A6-B411-905E35C1AAEA}" type="parTrans" cxnId="{33C62A0C-1075-4D06-BBB1-02CB0E1262F6}">
      <dgm:prSet/>
      <dgm:spPr/>
      <dgm:t>
        <a:bodyPr/>
        <a:lstStyle/>
        <a:p>
          <a:endParaRPr lang="en-US"/>
        </a:p>
      </dgm:t>
    </dgm:pt>
    <dgm:pt modelId="{3C3B3016-D57A-43A5-863A-4FDEDA66B6D3}" type="sibTrans" cxnId="{33C62A0C-1075-4D06-BBB1-02CB0E1262F6}">
      <dgm:prSet/>
      <dgm:spPr/>
      <dgm:t>
        <a:bodyPr/>
        <a:lstStyle/>
        <a:p>
          <a:endParaRPr lang="en-US"/>
        </a:p>
      </dgm:t>
    </dgm:pt>
    <dgm:pt modelId="{DEE9C888-0579-4A6A-85C3-6AEBDB7B8A74}">
      <dgm:prSet phldrT="[Text]"/>
      <dgm:spPr/>
      <dgm:t>
        <a:bodyPr rtlCol="0"/>
        <a:lstStyle/>
        <a:p>
          <a:pPr rtl="0">
            <a:lnSpc>
              <a:spcPct val="100000"/>
            </a:lnSpc>
          </a:pPr>
          <a:r>
            <a:rPr lang="es-ES" noProof="0" dirty="0" smtClean="0"/>
            <a:t>Llamadas de procedimientos remotos</a:t>
          </a:r>
          <a:endParaRPr lang="es-ES" noProof="0" dirty="0"/>
        </a:p>
      </dgm:t>
    </dgm:pt>
    <dgm:pt modelId="{9C25CBAA-7745-4F02-95E1-B7F3D19ACADA}" type="parTrans" cxnId="{F5A44143-2C2D-458A-8990-AC2E9B4C6BB8}">
      <dgm:prSet/>
      <dgm:spPr/>
      <dgm:t>
        <a:bodyPr/>
        <a:lstStyle/>
        <a:p>
          <a:endParaRPr lang="en-US"/>
        </a:p>
      </dgm:t>
    </dgm:pt>
    <dgm:pt modelId="{34E07CAE-0107-4133-BC5C-D15ADBA9AF1B}" type="sibTrans" cxnId="{F5A44143-2C2D-458A-8990-AC2E9B4C6BB8}">
      <dgm:prSet/>
      <dgm:spPr/>
      <dgm:t>
        <a:bodyPr/>
        <a:lstStyle/>
        <a:p>
          <a:endParaRPr lang="en-US"/>
        </a:p>
      </dgm:t>
    </dgm:pt>
    <dgm:pt modelId="{57806726-6E60-4ACC-9C1C-7DF9CC365A10}" type="pres">
      <dgm:prSet presAssocID="{7E5AA53B-3EEE-4DE4-BB81-9044890C2946}" presName="Name0" presStyleCnt="0">
        <dgm:presLayoutVars>
          <dgm:chMax val="7"/>
          <dgm:chPref val="7"/>
          <dgm:dir/>
        </dgm:presLayoutVars>
      </dgm:prSet>
      <dgm:spPr/>
      <dgm:t>
        <a:bodyPr/>
        <a:lstStyle/>
        <a:p>
          <a:endParaRPr lang="en-US"/>
        </a:p>
      </dgm:t>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4"/>
      <dgm:spPr/>
    </dgm:pt>
    <dgm:pt modelId="{D79B43FC-100B-4A0D-A4D5-0D2D04B99064}" type="pres">
      <dgm:prSet presAssocID="{7E5AA53B-3EEE-4DE4-BB81-9044890C2946}" presName="conn" presStyleLbl="parChTrans1D2" presStyleIdx="0" presStyleCnt="1"/>
      <dgm:spPr/>
      <dgm:t>
        <a:bodyPr/>
        <a:lstStyle/>
        <a:p>
          <a:endParaRPr lang="en-US"/>
        </a:p>
      </dgm:t>
    </dgm:pt>
    <dgm:pt modelId="{3CAD8DA1-8D53-445C-ACE8-D8449E4F0F55}" type="pres">
      <dgm:prSet presAssocID="{7E5AA53B-3EEE-4DE4-BB81-9044890C2946}" presName="extraNode" presStyleLbl="node1" presStyleIdx="0" presStyleCnt="4"/>
      <dgm:spPr/>
    </dgm:pt>
    <dgm:pt modelId="{429CABD1-4116-474B-81BF-735E2CA9DD00}" type="pres">
      <dgm:prSet presAssocID="{7E5AA53B-3EEE-4DE4-BB81-9044890C2946}" presName="dstNode" presStyleLbl="node1" presStyleIdx="0" presStyleCnt="4"/>
      <dgm:spPr/>
    </dgm:pt>
    <dgm:pt modelId="{58319267-C71E-43C9-94E1-827D0616C7A7}" type="pres">
      <dgm:prSet presAssocID="{6750AC01-D39D-4F3A-9DC8-2A211EE986A2}" presName="text_1" presStyleLbl="node1" presStyleIdx="0" presStyleCnt="4">
        <dgm:presLayoutVars>
          <dgm:bulletEnabled val="1"/>
        </dgm:presLayoutVars>
      </dgm:prSet>
      <dgm:spPr/>
      <dgm:t>
        <a:bodyPr/>
        <a:lstStyle/>
        <a:p>
          <a:endParaRPr lang="en-US"/>
        </a:p>
      </dgm:t>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4"/>
      <dgm:spPr/>
    </dgm:pt>
    <dgm:pt modelId="{95DE6538-27BD-44AF-A1A8-CA8F6B10FDD2}" type="pres">
      <dgm:prSet presAssocID="{0BEF68B8-1228-47BB-83B5-7B9CD1E3F84E}" presName="text_2" presStyleLbl="node1" presStyleIdx="1" presStyleCnt="4">
        <dgm:presLayoutVars>
          <dgm:bulletEnabled val="1"/>
        </dgm:presLayoutVars>
      </dgm:prSet>
      <dgm:spPr/>
      <dgm:t>
        <a:bodyPr/>
        <a:lstStyle/>
        <a:p>
          <a:endParaRPr lang="en-US"/>
        </a:p>
      </dgm:t>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4"/>
      <dgm:spPr/>
    </dgm:pt>
    <dgm:pt modelId="{2CC85D13-3B39-4416-91E3-BB258B4C1C6E}" type="pres">
      <dgm:prSet presAssocID="{44ADB93D-A666-40C1-A3FD-DCF783BE0BCC}" presName="text_3" presStyleLbl="node1" presStyleIdx="2" presStyleCnt="4">
        <dgm:presLayoutVars>
          <dgm:bulletEnabled val="1"/>
        </dgm:presLayoutVars>
      </dgm:prSet>
      <dgm:spPr/>
      <dgm:t>
        <a:bodyPr/>
        <a:lstStyle/>
        <a:p>
          <a:endParaRPr lang="en-US"/>
        </a:p>
      </dgm:t>
    </dgm:pt>
    <dgm:pt modelId="{1E150951-6E06-4D13-8C57-8BAD1328EB15}" type="pres">
      <dgm:prSet presAssocID="{44ADB93D-A666-40C1-A3FD-DCF783BE0BCC}" presName="accent_3" presStyleCnt="0"/>
      <dgm:spPr/>
    </dgm:pt>
    <dgm:pt modelId="{3D9DE166-DCD2-42F7-90BC-B73C4BBE7BE8}" type="pres">
      <dgm:prSet presAssocID="{44ADB93D-A666-40C1-A3FD-DCF783BE0BCC}" presName="accentRepeatNode" presStyleLbl="solidFgAcc1" presStyleIdx="2" presStyleCnt="4"/>
      <dgm:spPr/>
    </dgm:pt>
    <dgm:pt modelId="{3360148F-6CD5-45DC-B08C-D33DA5BD32C8}" type="pres">
      <dgm:prSet presAssocID="{DEE9C888-0579-4A6A-85C3-6AEBDB7B8A74}" presName="text_4" presStyleLbl="node1" presStyleIdx="3" presStyleCnt="4">
        <dgm:presLayoutVars>
          <dgm:bulletEnabled val="1"/>
        </dgm:presLayoutVars>
      </dgm:prSet>
      <dgm:spPr/>
      <dgm:t>
        <a:bodyPr/>
        <a:lstStyle/>
        <a:p>
          <a:endParaRPr lang="en-US"/>
        </a:p>
      </dgm:t>
    </dgm:pt>
    <dgm:pt modelId="{5D2A453E-A7C4-4AF6-962D-406C5FF22EAC}" type="pres">
      <dgm:prSet presAssocID="{DEE9C888-0579-4A6A-85C3-6AEBDB7B8A74}" presName="accent_4" presStyleCnt="0"/>
      <dgm:spPr/>
    </dgm:pt>
    <dgm:pt modelId="{19532F35-BD37-4E15-AC0E-828E78077903}" type="pres">
      <dgm:prSet presAssocID="{DEE9C888-0579-4A6A-85C3-6AEBDB7B8A74}" presName="accentRepeatNode" presStyleLbl="solidFgAcc1" presStyleIdx="3" presStyleCnt="4"/>
      <dgm:spPr/>
    </dgm:pt>
  </dgm:ptLst>
  <dgm:cxnLst>
    <dgm:cxn modelId="{29DA474E-5DFA-4C66-882F-319C49ABBB19}" type="presOf" srcId="{6750AC01-D39D-4F3A-9DC8-2A211EE986A2}" destId="{58319267-C71E-43C9-94E1-827D0616C7A7}" srcOrd="0" destOrd="0" presId="urn:microsoft.com/office/officeart/2008/layout/VerticalCurvedList"/>
    <dgm:cxn modelId="{F5A44143-2C2D-458A-8990-AC2E9B4C6BB8}" srcId="{7E5AA53B-3EEE-4DE4-BB81-9044890C2946}" destId="{DEE9C888-0579-4A6A-85C3-6AEBDB7B8A74}" srcOrd="3" destOrd="0" parTransId="{9C25CBAA-7745-4F02-95E1-B7F3D19ACADA}" sibTransId="{34E07CAE-0107-4133-BC5C-D15ADBA9AF1B}"/>
    <dgm:cxn modelId="{33C62A0C-1075-4D06-BBB1-02CB0E1262F6}" srcId="{7E5AA53B-3EEE-4DE4-BB81-9044890C2946}" destId="{44ADB93D-A666-40C1-A3FD-DCF783BE0BCC}" srcOrd="2" destOrd="0" parTransId="{6A032CCF-3953-48A6-B411-905E35C1AAEA}" sibTransId="{3C3B3016-D57A-43A5-863A-4FDEDA66B6D3}"/>
    <dgm:cxn modelId="{4A378892-5CCC-4F0D-8A38-4BEAECF30F24}" type="presOf" srcId="{0BEF68B8-1228-47BB-83B5-7B9CD1E3F84E}" destId="{95DE6538-27BD-44AF-A1A8-CA8F6B10FDD2}" srcOrd="0" destOrd="0" presId="urn:microsoft.com/office/officeart/2008/layout/VerticalCurvedList"/>
    <dgm:cxn modelId="{EDEF4F82-1237-4639-A0F7-385C1897CE66}" srcId="{7E5AA53B-3EEE-4DE4-BB81-9044890C2946}" destId="{0BEF68B8-1228-47BB-83B5-7B9CD1E3F84E}" srcOrd="1" destOrd="0" parTransId="{ED3A4BC2-B75A-4952-A38B-A42B5995DF05}" sibTransId="{FD949706-EDCC-4ADC-8EDF-8EDA49C92325}"/>
    <dgm:cxn modelId="{A11E3B12-1828-45A7-86C3-BB85832DF84D}" type="presOf" srcId="{CA077D98-8478-47EA-B6A9-99ACE60C64D4}" destId="{D79B43FC-100B-4A0D-A4D5-0D2D04B99064}" srcOrd="0" destOrd="0" presId="urn:microsoft.com/office/officeart/2008/layout/VerticalCurvedList"/>
    <dgm:cxn modelId="{4F65CC8F-B5A8-40BE-A32B-05862B543D6A}" type="presOf" srcId="{7E5AA53B-3EEE-4DE4-BB81-9044890C2946}" destId="{57806726-6E60-4ACC-9C1C-7DF9CC365A10}" srcOrd="0" destOrd="0" presId="urn:microsoft.com/office/officeart/2008/layout/VerticalCurvedList"/>
    <dgm:cxn modelId="{FB0C68D6-766B-43EC-AF8B-5C44410295EA}" type="presOf" srcId="{DEE9C888-0579-4A6A-85C3-6AEBDB7B8A74}" destId="{3360148F-6CD5-45DC-B08C-D33DA5BD32C8}"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571959A4-7968-4A40-9042-C614422F3A0B}" type="presOf" srcId="{44ADB93D-A666-40C1-A3FD-DCF783BE0BCC}" destId="{2CC85D13-3B39-4416-91E3-BB258B4C1C6E}" srcOrd="0" destOrd="0" presId="urn:microsoft.com/office/officeart/2008/layout/VerticalCurvedList"/>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4B10A012-CB8C-40BF-9D58-B737A9DFCDA1}" type="presParOf" srcId="{90561C55-3C6E-4D53-85E1-2C50BCDDA392}" destId="{2CC85D13-3B39-4416-91E3-BB258B4C1C6E}" srcOrd="5" destOrd="0" presId="urn:microsoft.com/office/officeart/2008/layout/VerticalCurvedList"/>
    <dgm:cxn modelId="{125D1D72-A9CB-43E8-B73C-5EF2298E30CD}" type="presParOf" srcId="{90561C55-3C6E-4D53-85E1-2C50BCDDA392}" destId="{1E150951-6E06-4D13-8C57-8BAD1328EB15}" srcOrd="6" destOrd="0" presId="urn:microsoft.com/office/officeart/2008/layout/VerticalCurvedList"/>
    <dgm:cxn modelId="{3D78A2F2-F0B3-4727-901D-A47C18C34E6E}" type="presParOf" srcId="{1E150951-6E06-4D13-8C57-8BAD1328EB15}" destId="{3D9DE166-DCD2-42F7-90BC-B73C4BBE7BE8}" srcOrd="0" destOrd="0" presId="urn:microsoft.com/office/officeart/2008/layout/VerticalCurvedList"/>
    <dgm:cxn modelId="{2883B4E8-F712-4360-8516-FCD0591A16CD}" type="presParOf" srcId="{90561C55-3C6E-4D53-85E1-2C50BCDDA392}" destId="{3360148F-6CD5-45DC-B08C-D33DA5BD32C8}" srcOrd="7" destOrd="0" presId="urn:microsoft.com/office/officeart/2008/layout/VerticalCurvedList"/>
    <dgm:cxn modelId="{87544B24-5743-43E4-B2AD-28F87C09ECC1}" type="presParOf" srcId="{90561C55-3C6E-4D53-85E1-2C50BCDDA392}" destId="{5D2A453E-A7C4-4AF6-962D-406C5FF22EAC}" srcOrd="8" destOrd="0" presId="urn:microsoft.com/office/officeart/2008/layout/VerticalCurvedList"/>
    <dgm:cxn modelId="{DE8302EB-B294-44DD-BCCA-75CC0465885B}" type="presParOf" srcId="{5D2A453E-A7C4-4AF6-962D-406C5FF22EAC}" destId="{19532F35-BD37-4E15-AC0E-828E78077903}"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523237" y="494935"/>
          <a:ext cx="2285995" cy="2285995"/>
        </a:xfrm>
        <a:prstGeom prst="rect">
          <a:avLst/>
        </a:prstGeom>
        <a:blipFill rotWithShape="1">
          <a:blip xmlns:r="http://schemas.openxmlformats.org/officeDocument/2006/relationships" r:embed="rId1">
            <a:duotone>
              <a:schemeClr val="accent2">
                <a:hueOff val="0"/>
                <a:satOff val="0"/>
                <a:lumOff val="0"/>
                <a:alphaOff val="0"/>
                <a:shade val="20000"/>
                <a:satMod val="200000"/>
              </a:schemeClr>
              <a:schemeClr val="accent2">
                <a:hueOff val="0"/>
                <a:satOff val="0"/>
                <a:lumOff val="0"/>
                <a:alphaOff val="0"/>
                <a:tint val="12000"/>
                <a:satMod val="190000"/>
              </a:schemeClr>
            </a:duotone>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A99B5DD6-89E9-4537-B415-4205CEB9323A}">
      <dsp:nvSpPr>
        <dsp:cNvPr id="0" name=""/>
        <dsp:cNvSpPr/>
      </dsp:nvSpPr>
      <dsp:spPr>
        <a:xfrm>
          <a:off x="54818" y="2746269"/>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kern="1200" noProof="0" dirty="0" smtClean="0"/>
            <a:t>Dimensión técnica</a:t>
          </a:r>
          <a:endParaRPr lang="es-ES" sz="2400" kern="1200" noProof="0" dirty="0"/>
        </a:p>
      </dsp:txBody>
      <dsp:txXfrm>
        <a:off x="54818" y="2746269"/>
        <a:ext cx="3222832" cy="720000"/>
      </dsp:txXfrm>
    </dsp:sp>
    <dsp:sp modelId="{CE9DF0E8-B0DE-4E1E-9FF4-6006AD8428DB}">
      <dsp:nvSpPr>
        <dsp:cNvPr id="0" name=""/>
        <dsp:cNvSpPr/>
      </dsp:nvSpPr>
      <dsp:spPr>
        <a:xfrm>
          <a:off x="4310064" y="494935"/>
          <a:ext cx="2285995" cy="2285995"/>
        </a:xfrm>
        <a:prstGeom prst="rect">
          <a:avLst/>
        </a:prstGeom>
        <a:blipFill rotWithShape="1">
          <a:blip xmlns:r="http://schemas.openxmlformats.org/officeDocument/2006/relationships" r:embed="rId2">
            <a:duotone>
              <a:schemeClr val="accent3">
                <a:hueOff val="0"/>
                <a:satOff val="0"/>
                <a:lumOff val="0"/>
                <a:alphaOff val="0"/>
                <a:shade val="20000"/>
                <a:satMod val="200000"/>
              </a:schemeClr>
              <a:schemeClr val="accent3">
                <a:hueOff val="0"/>
                <a:satOff val="0"/>
                <a:lumOff val="0"/>
                <a:alphaOff val="0"/>
                <a:tint val="12000"/>
                <a:satMod val="190000"/>
              </a:schemeClr>
            </a:duotone>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55120873-6F5C-4053-8EAD-6287A7F1097E}">
      <dsp:nvSpPr>
        <dsp:cNvPr id="0" name=""/>
        <dsp:cNvSpPr/>
      </dsp:nvSpPr>
      <dsp:spPr>
        <a:xfrm>
          <a:off x="3841646" y="2746269"/>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kern="1200" noProof="0" dirty="0" smtClean="0"/>
            <a:t>Dimensión Semántica</a:t>
          </a:r>
          <a:endParaRPr lang="es-ES" sz="2400" kern="1200" noProof="0" dirty="0"/>
        </a:p>
      </dsp:txBody>
      <dsp:txXfrm>
        <a:off x="3841646" y="2746269"/>
        <a:ext cx="3222832" cy="720000"/>
      </dsp:txXfrm>
    </dsp:sp>
    <dsp:sp modelId="{6DB1FE51-13D0-4A38-AD6E-48D4371A1AF3}">
      <dsp:nvSpPr>
        <dsp:cNvPr id="0" name=""/>
        <dsp:cNvSpPr/>
      </dsp:nvSpPr>
      <dsp:spPr>
        <a:xfrm>
          <a:off x="8096892" y="494935"/>
          <a:ext cx="2285995" cy="2285995"/>
        </a:xfrm>
        <a:prstGeom prst="rect">
          <a:avLst/>
        </a:prstGeom>
        <a:blipFill rotWithShape="1">
          <a:blip xmlns:r="http://schemas.openxmlformats.org/officeDocument/2006/relationships" r:embed="rId3">
            <a:duotone>
              <a:schemeClr val="accent4">
                <a:hueOff val="0"/>
                <a:satOff val="0"/>
                <a:lumOff val="0"/>
                <a:alphaOff val="0"/>
                <a:shade val="20000"/>
                <a:satMod val="200000"/>
              </a:schemeClr>
              <a:schemeClr val="accent4">
                <a:hueOff val="0"/>
                <a:satOff val="0"/>
                <a:lumOff val="0"/>
                <a:alphaOff val="0"/>
                <a:tint val="12000"/>
                <a:satMod val="190000"/>
              </a:schemeClr>
            </a:duotone>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133097FC-B1F8-4953-B0AB-E8E73D968D1C}">
      <dsp:nvSpPr>
        <dsp:cNvPr id="0" name=""/>
        <dsp:cNvSpPr/>
      </dsp:nvSpPr>
      <dsp:spPr>
        <a:xfrm>
          <a:off x="7628474" y="2746269"/>
          <a:ext cx="3222832"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lvl="0" algn="ctr" defTabSz="1066800" rtl="0">
            <a:lnSpc>
              <a:spcPct val="100000"/>
            </a:lnSpc>
            <a:spcBef>
              <a:spcPct val="0"/>
            </a:spcBef>
            <a:spcAft>
              <a:spcPct val="35000"/>
            </a:spcAft>
          </a:pPr>
          <a:r>
            <a:rPr lang="es-ES" sz="2400" kern="1200" noProof="0" dirty="0" smtClean="0"/>
            <a:t>Dimensión Organizacional</a:t>
          </a:r>
          <a:endParaRPr lang="es-ES" sz="2400" kern="1200" noProof="0" dirty="0"/>
        </a:p>
      </dsp:txBody>
      <dsp:txXfrm>
        <a:off x="7628474" y="2746269"/>
        <a:ext cx="3222832"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028574" y="-618397"/>
          <a:ext cx="4800732" cy="4800732"/>
        </a:xfrm>
        <a:prstGeom prst="blockArc">
          <a:avLst>
            <a:gd name="adj1" fmla="val 18900000"/>
            <a:gd name="adj2" fmla="val 2700000"/>
            <a:gd name="adj3" fmla="val 450"/>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04618" y="273995"/>
          <a:ext cx="6402340"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rtlCol="0" anchor="ctr" anchorCtr="0">
          <a:noAutofit/>
        </a:bodyPr>
        <a:lstStyle/>
        <a:p>
          <a:pPr lvl="0" algn="l" defTabSz="1200150" rtl="0">
            <a:lnSpc>
              <a:spcPct val="100000"/>
            </a:lnSpc>
            <a:spcBef>
              <a:spcPct val="0"/>
            </a:spcBef>
            <a:spcAft>
              <a:spcPct val="35000"/>
            </a:spcAft>
          </a:pPr>
          <a:r>
            <a:rPr lang="es-ES" sz="2700" kern="1200" noProof="0" dirty="0" smtClean="0"/>
            <a:t>Paso de mensajes</a:t>
          </a:r>
          <a:r>
            <a:rPr lang="es-ES" sz="2700" kern="1200" noProof="0" dirty="0"/>
            <a:t>	</a:t>
          </a:r>
        </a:p>
      </dsp:txBody>
      <dsp:txXfrm>
        <a:off x="404618" y="273995"/>
        <a:ext cx="6402340" cy="548276"/>
      </dsp:txXfrm>
    </dsp:sp>
    <dsp:sp modelId="{07CB3071-D555-47DA-A36A-69EB91531FD8}">
      <dsp:nvSpPr>
        <dsp:cNvPr id="0" name=""/>
        <dsp:cNvSpPr/>
      </dsp:nvSpPr>
      <dsp:spPr>
        <a:xfrm>
          <a:off x="61946" y="205461"/>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718958" y="1096552"/>
          <a:ext cx="6088001"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rtlCol="0" anchor="ctr" anchorCtr="0">
          <a:noAutofit/>
        </a:bodyPr>
        <a:lstStyle/>
        <a:p>
          <a:pPr lvl="0" algn="l" defTabSz="1200150" rtl="0">
            <a:lnSpc>
              <a:spcPct val="100000"/>
            </a:lnSpc>
            <a:spcBef>
              <a:spcPct val="0"/>
            </a:spcBef>
            <a:spcAft>
              <a:spcPct val="35000"/>
            </a:spcAft>
          </a:pPr>
          <a:r>
            <a:rPr lang="es-ES" sz="2700" kern="1200" noProof="0" dirty="0" smtClean="0"/>
            <a:t>Sincronización</a:t>
          </a:r>
          <a:endParaRPr lang="es-ES" sz="2700" kern="1200" noProof="0" dirty="0"/>
        </a:p>
      </dsp:txBody>
      <dsp:txXfrm>
        <a:off x="718958" y="1096552"/>
        <a:ext cx="6088001" cy="548276"/>
      </dsp:txXfrm>
    </dsp:sp>
    <dsp:sp modelId="{3F8116AC-FAC3-4E95-9865-93CCFEB191B9}">
      <dsp:nvSpPr>
        <dsp:cNvPr id="0" name=""/>
        <dsp:cNvSpPr/>
      </dsp:nvSpPr>
      <dsp:spPr>
        <a:xfrm>
          <a:off x="376285" y="1028017"/>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CC85D13-3B39-4416-91E3-BB258B4C1C6E}">
      <dsp:nvSpPr>
        <dsp:cNvPr id="0" name=""/>
        <dsp:cNvSpPr/>
      </dsp:nvSpPr>
      <dsp:spPr>
        <a:xfrm>
          <a:off x="718958" y="1919109"/>
          <a:ext cx="6088001"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rtlCol="0" anchor="ctr" anchorCtr="0">
          <a:noAutofit/>
        </a:bodyPr>
        <a:lstStyle/>
        <a:p>
          <a:pPr lvl="0" algn="l" defTabSz="1200150" rtl="0">
            <a:lnSpc>
              <a:spcPct val="100000"/>
            </a:lnSpc>
            <a:spcBef>
              <a:spcPct val="0"/>
            </a:spcBef>
            <a:spcAft>
              <a:spcPct val="35000"/>
            </a:spcAft>
          </a:pPr>
          <a:r>
            <a:rPr lang="es-ES" sz="2700" kern="1200" noProof="0" smtClean="0"/>
            <a:t>Memoria compartida</a:t>
          </a:r>
          <a:endParaRPr lang="es-ES" sz="2700" kern="1200" noProof="0" dirty="0"/>
        </a:p>
      </dsp:txBody>
      <dsp:txXfrm>
        <a:off x="718958" y="1919109"/>
        <a:ext cx="6088001" cy="548276"/>
      </dsp:txXfrm>
    </dsp:sp>
    <dsp:sp modelId="{3D9DE166-DCD2-42F7-90BC-B73C4BBE7BE8}">
      <dsp:nvSpPr>
        <dsp:cNvPr id="0" name=""/>
        <dsp:cNvSpPr/>
      </dsp:nvSpPr>
      <dsp:spPr>
        <a:xfrm>
          <a:off x="376285" y="1850574"/>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360148F-6CD5-45DC-B08C-D33DA5BD32C8}">
      <dsp:nvSpPr>
        <dsp:cNvPr id="0" name=""/>
        <dsp:cNvSpPr/>
      </dsp:nvSpPr>
      <dsp:spPr>
        <a:xfrm>
          <a:off x="404618" y="2741666"/>
          <a:ext cx="6402340"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rtlCol="0" anchor="ctr" anchorCtr="0">
          <a:noAutofit/>
        </a:bodyPr>
        <a:lstStyle/>
        <a:p>
          <a:pPr lvl="0" algn="l" defTabSz="1200150" rtl="0">
            <a:lnSpc>
              <a:spcPct val="100000"/>
            </a:lnSpc>
            <a:spcBef>
              <a:spcPct val="0"/>
            </a:spcBef>
            <a:spcAft>
              <a:spcPct val="35000"/>
            </a:spcAft>
          </a:pPr>
          <a:r>
            <a:rPr lang="es-ES" sz="2700" kern="1200" noProof="0" dirty="0" smtClean="0"/>
            <a:t>Llamadas de procedimientos remotos</a:t>
          </a:r>
          <a:endParaRPr lang="es-ES" sz="2700" kern="1200" noProof="0" dirty="0"/>
        </a:p>
      </dsp:txBody>
      <dsp:txXfrm>
        <a:off x="404618" y="2741666"/>
        <a:ext cx="6402340" cy="548276"/>
      </dsp:txXfrm>
    </dsp:sp>
    <dsp:sp modelId="{19532F35-BD37-4E15-AC0E-828E78077903}">
      <dsp:nvSpPr>
        <dsp:cNvPr id="0" name=""/>
        <dsp:cNvSpPr/>
      </dsp:nvSpPr>
      <dsp:spPr>
        <a:xfrm>
          <a:off x="61946" y="2673131"/>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xmlns="" id="{6957B284-434F-4737-87F6-3C1E78FB2C0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xmlns="" id="{6C727AB7-3970-4FE4-A134-9D1EEE3EADD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FB8E98-EB83-4166-8CDF-F8D5CC97446D}" type="datetimeFigureOut">
              <a:rPr lang="es-ES" smtClean="0"/>
              <a:t>05/04/2020</a:t>
            </a:fld>
            <a:endParaRPr lang="es-ES"/>
          </a:p>
        </p:txBody>
      </p:sp>
      <p:sp>
        <p:nvSpPr>
          <p:cNvPr id="4" name="Marcador de pie de página 3">
            <a:extLst>
              <a:ext uri="{FF2B5EF4-FFF2-40B4-BE49-F238E27FC236}">
                <a16:creationId xmlns:a16="http://schemas.microsoft.com/office/drawing/2014/main" xmlns="" id="{B0C17C43-A4DD-44E5-B373-511461F876E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xmlns="" id="{F99C40B9-1970-4F62-BE22-5883A05E9A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C45CBA8-3118-4264-9DB3-F09EDF8E113C}" type="slidenum">
              <a:rPr lang="es-ES" smtClean="0"/>
              <a:t>‹Nº›</a:t>
            </a:fld>
            <a:endParaRPr lang="es-ES"/>
          </a:p>
        </p:txBody>
      </p:sp>
    </p:spTree>
    <p:extLst>
      <p:ext uri="{BB962C8B-B14F-4D97-AF65-F5344CB8AC3E}">
        <p14:creationId xmlns:p14="http://schemas.microsoft.com/office/powerpoint/2010/main" val="301379892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59F1FC-52BF-40A0-B8CD-E5DB9AB207F2}" type="datetimeFigureOut">
              <a:rPr lang="es-ES" noProof="0" smtClean="0"/>
              <a:t>05/04/2020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Editar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6CC092-CABA-48D0-B3F7-B535EA5228F9}" type="slidenum">
              <a:rPr lang="es-ES" noProof="0" smtClean="0"/>
              <a:t>‹Nº›</a:t>
            </a:fld>
            <a:endParaRPr lang="es-ES" noProof="0"/>
          </a:p>
        </p:txBody>
      </p:sp>
    </p:spTree>
    <p:extLst>
      <p:ext uri="{BB962C8B-B14F-4D97-AF65-F5344CB8AC3E}">
        <p14:creationId xmlns:p14="http://schemas.microsoft.com/office/powerpoint/2010/main" val="3533446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1</a:t>
            </a:fld>
            <a:endParaRPr lang="es-ES"/>
          </a:p>
        </p:txBody>
      </p:sp>
    </p:spTree>
    <p:extLst>
      <p:ext uri="{BB962C8B-B14F-4D97-AF65-F5344CB8AC3E}">
        <p14:creationId xmlns:p14="http://schemas.microsoft.com/office/powerpoint/2010/main" val="1737959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2</a:t>
            </a:fld>
            <a:endParaRPr lang="es-ES"/>
          </a:p>
        </p:txBody>
      </p:sp>
    </p:spTree>
    <p:extLst>
      <p:ext uri="{BB962C8B-B14F-4D97-AF65-F5344CB8AC3E}">
        <p14:creationId xmlns:p14="http://schemas.microsoft.com/office/powerpoint/2010/main" val="3926694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3</a:t>
            </a:fld>
            <a:endParaRPr lang="es-ES"/>
          </a:p>
        </p:txBody>
      </p:sp>
    </p:spTree>
    <p:extLst>
      <p:ext uri="{BB962C8B-B14F-4D97-AF65-F5344CB8AC3E}">
        <p14:creationId xmlns:p14="http://schemas.microsoft.com/office/powerpoint/2010/main" val="278711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4</a:t>
            </a:fld>
            <a:endParaRPr lang="es-ES"/>
          </a:p>
        </p:txBody>
      </p:sp>
    </p:spTree>
    <p:extLst>
      <p:ext uri="{BB962C8B-B14F-4D97-AF65-F5344CB8AC3E}">
        <p14:creationId xmlns:p14="http://schemas.microsoft.com/office/powerpoint/2010/main" val="11269325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5</a:t>
            </a:fld>
            <a:endParaRPr lang="es-ES"/>
          </a:p>
        </p:txBody>
      </p:sp>
    </p:spTree>
    <p:extLst>
      <p:ext uri="{BB962C8B-B14F-4D97-AF65-F5344CB8AC3E}">
        <p14:creationId xmlns:p14="http://schemas.microsoft.com/office/powerpoint/2010/main" val="2853425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6</a:t>
            </a:fld>
            <a:endParaRPr lang="es-ES"/>
          </a:p>
        </p:txBody>
      </p:sp>
    </p:spTree>
    <p:extLst>
      <p:ext uri="{BB962C8B-B14F-4D97-AF65-F5344CB8AC3E}">
        <p14:creationId xmlns:p14="http://schemas.microsoft.com/office/powerpoint/2010/main" val="4084827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7</a:t>
            </a:fld>
            <a:endParaRPr lang="es-ES"/>
          </a:p>
        </p:txBody>
      </p:sp>
    </p:spTree>
    <p:extLst>
      <p:ext uri="{BB962C8B-B14F-4D97-AF65-F5344CB8AC3E}">
        <p14:creationId xmlns:p14="http://schemas.microsoft.com/office/powerpoint/2010/main" val="2708941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8</a:t>
            </a:fld>
            <a:endParaRPr lang="es-ES"/>
          </a:p>
        </p:txBody>
      </p:sp>
    </p:spTree>
    <p:extLst>
      <p:ext uri="{BB962C8B-B14F-4D97-AF65-F5344CB8AC3E}">
        <p14:creationId xmlns:p14="http://schemas.microsoft.com/office/powerpoint/2010/main" val="1756396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5B6CC092-CABA-48D0-B3F7-B535EA5228F9}" type="slidenum">
              <a:rPr lang="es-ES" smtClean="0"/>
              <a:t>9</a:t>
            </a:fld>
            <a:endParaRPr lang="es-ES"/>
          </a:p>
        </p:txBody>
      </p:sp>
    </p:spTree>
    <p:extLst>
      <p:ext uri="{BB962C8B-B14F-4D97-AF65-F5344CB8AC3E}">
        <p14:creationId xmlns:p14="http://schemas.microsoft.com/office/powerpoint/2010/main" val="1951429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ángulo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ctrTitle"/>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es-ES" noProof="0" smtClean="0"/>
              <a:t>Haga clic para modificar el estilo de título del patrón</a:t>
            </a:r>
            <a:endParaRPr lang="es-ES" noProof="0"/>
          </a:p>
        </p:txBody>
      </p:sp>
      <p:sp>
        <p:nvSpPr>
          <p:cNvPr id="3" name="Subtítulo 2"/>
          <p:cNvSpPr>
            <a:spLocks noGrp="1"/>
          </p:cNvSpPr>
          <p:nvPr>
            <p:ph type="subTitle" idx="1" hasCustomPrompt="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s-ES" noProof="0"/>
              <a:t>Haga clic para editar el estilo de subtítulo del patrón</a:t>
            </a:r>
          </a:p>
        </p:txBody>
      </p:sp>
      <p:sp>
        <p:nvSpPr>
          <p:cNvPr id="4" name="Marcador de posición de fecha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7F3AD093-6935-4E25-8E83-BEC3D2E3622E}" type="datetime1">
              <a:rPr lang="es-ES" noProof="0" smtClean="0"/>
              <a:t>05/04/2020</a:t>
            </a:fld>
            <a:endParaRPr lang="es-ES" noProof="0"/>
          </a:p>
        </p:txBody>
      </p:sp>
      <p:sp>
        <p:nvSpPr>
          <p:cNvPr id="5" name="Marcador de posición de pie de página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es-ES" noProof="0"/>
          </a:p>
        </p:txBody>
      </p:sp>
      <p:sp>
        <p:nvSpPr>
          <p:cNvPr id="6" name="Marcador de posición de número de diapositiva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8" name="Rectángulo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ítulo 1"/>
          <p:cNvSpPr>
            <a:spLocks noGrp="1"/>
          </p:cNvSpPr>
          <p:nvPr>
            <p:ph type="title"/>
          </p:nvPr>
        </p:nvSpPr>
        <p:spPr>
          <a:xfrm>
            <a:off x="581192" y="702156"/>
            <a:ext cx="11029616" cy="1013800"/>
          </a:xfrm>
        </p:spPr>
        <p:txBody>
          <a:bodyPr rtlCol="0"/>
          <a:lstStyle/>
          <a:p>
            <a:pPr rtl="0"/>
            <a:r>
              <a:rPr lang="es-ES" noProof="0" smtClean="0"/>
              <a:t>Haga clic para modificar el estilo de título del patrón</a:t>
            </a:r>
            <a:endParaRPr lang="es-ES" noProof="0"/>
          </a:p>
        </p:txBody>
      </p:sp>
      <p:sp>
        <p:nvSpPr>
          <p:cNvPr id="3" name="Marcador de posición de texto vertical 2"/>
          <p:cNvSpPr>
            <a:spLocks noGrp="1"/>
          </p:cNvSpPr>
          <p:nvPr>
            <p:ph type="body" orient="vert" idx="1" hasCustomPrompt="1"/>
          </p:nvPr>
        </p:nvSpPr>
        <p:spPr/>
        <p:txBody>
          <a:bodyPr vert="eaVert" rtlCol="0" anchor="t"/>
          <a:lstStyle>
            <a:lvl1pPr algn="l">
              <a:defRPr/>
            </a:lvl1pPr>
            <a:lvl2pPr algn="l">
              <a:defRPr/>
            </a:lvl2pPr>
            <a:lvl3pPr algn="l">
              <a:defRPr/>
            </a:lvl3pPr>
            <a:lvl4pPr algn="l">
              <a:defRPr/>
            </a:lvl4pPr>
            <a:lvl5pPr algn="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90FE6873-B7CD-47F1-B4BA-70026F4A4FD4}" type="datetime1">
              <a:rPr lang="es-ES" noProof="0" smtClean="0"/>
              <a:t>05/04/2020</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ángulo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vertical 1"/>
          <p:cNvSpPr>
            <a:spLocks noGrp="1"/>
          </p:cNvSpPr>
          <p:nvPr>
            <p:ph type="title" orient="vert" hasCustomPrompt="1"/>
          </p:nvPr>
        </p:nvSpPr>
        <p:spPr>
          <a:xfrm>
            <a:off x="8839201" y="675726"/>
            <a:ext cx="2004164" cy="5183073"/>
          </a:xfrm>
        </p:spPr>
        <p:txBody>
          <a:bodyPr vert="eaVert" rtlCol="0"/>
          <a:lstStyle/>
          <a:p>
            <a:pPr rtl="0"/>
            <a:r>
              <a:rPr lang="es-ES" noProof="0"/>
              <a:t>Haga clic para modificar el estilo del título principal</a:t>
            </a:r>
          </a:p>
        </p:txBody>
      </p:sp>
      <p:sp>
        <p:nvSpPr>
          <p:cNvPr id="3" name="Marcador de posición de texto vertical 2"/>
          <p:cNvSpPr>
            <a:spLocks noGrp="1"/>
          </p:cNvSpPr>
          <p:nvPr>
            <p:ph type="body" orient="vert" idx="1" hasCustomPrompt="1"/>
          </p:nvPr>
        </p:nvSpPr>
        <p:spPr>
          <a:xfrm>
            <a:off x="774923" y="675726"/>
            <a:ext cx="7896279" cy="5183073"/>
          </a:xfrm>
        </p:spPr>
        <p:txBody>
          <a:bodyPr vert="eaVert" rtlCol="0" anchor="t"/>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96AA1814-B970-47C5-B4E1-BCA0D77E15F3}" type="datetime1">
              <a:rPr lang="es-ES" noProof="0" smtClean="0"/>
              <a:t>05/04/2020</a:t>
            </a:fld>
            <a:endParaRPr lang="es-ES" noProof="0"/>
          </a:p>
        </p:txBody>
      </p:sp>
      <p:sp>
        <p:nvSpPr>
          <p:cNvPr id="5" name="Marcador de posición de pie de página 4"/>
          <p:cNvSpPr>
            <a:spLocks noGrp="1"/>
          </p:cNvSpPr>
          <p:nvPr>
            <p:ph type="ftr" sz="quarter" idx="11"/>
          </p:nvPr>
        </p:nvSpPr>
        <p:spPr>
          <a:xfrm>
            <a:off x="774923" y="5951811"/>
            <a:ext cx="7896279" cy="365125"/>
          </a:xfrm>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7" name="Rectángulo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702156"/>
            <a:ext cx="11029616" cy="1013800"/>
          </a:xfrm>
        </p:spPr>
        <p:txBody>
          <a:bodyPr rtlCol="0"/>
          <a:lstStyle/>
          <a:p>
            <a:pPr rtl="0"/>
            <a:r>
              <a:rPr lang="es-ES" noProof="0" smtClean="0"/>
              <a:t>Haga clic para modificar el estilo de título del patrón</a:t>
            </a:r>
            <a:endParaRPr lang="es-ES" noProof="0"/>
          </a:p>
        </p:txBody>
      </p:sp>
      <p:sp>
        <p:nvSpPr>
          <p:cNvPr id="3" name="Marcador de posición de contenido 2"/>
          <p:cNvSpPr>
            <a:spLocks noGrp="1"/>
          </p:cNvSpPr>
          <p:nvPr>
            <p:ph idx="1" hasCustomPrompt="1"/>
          </p:nvPr>
        </p:nvSpPr>
        <p:spPr>
          <a:xfrm>
            <a:off x="581192" y="2180496"/>
            <a:ext cx="11029615" cy="3678303"/>
          </a:xfrm>
        </p:spPr>
        <p:txBody>
          <a:bodyPr rtlCol="0"/>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3ECF8AC2-1C52-4F78-88EE-331D670B19A5}" type="datetime1">
              <a:rPr lang="es-ES" noProof="0" smtClean="0"/>
              <a:t>05/04/2020</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0558300" y="5956137"/>
            <a:ext cx="1052508" cy="365125"/>
          </a:xfrm>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ángulo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es-ES" noProof="0" smtClean="0"/>
              <a:t>Haga clic para modificar el estilo de título del patrón</a:t>
            </a:r>
            <a:endParaRPr lang="es-ES" noProof="0"/>
          </a:p>
        </p:txBody>
      </p:sp>
      <p:sp>
        <p:nvSpPr>
          <p:cNvPr id="3" name="Marcador de posición de texto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Editar estilos de texto del patrón</a:t>
            </a:r>
          </a:p>
        </p:txBody>
      </p:sp>
      <p:sp>
        <p:nvSpPr>
          <p:cNvPr id="4" name="Marcador de posición de fecha 3"/>
          <p:cNvSpPr>
            <a:spLocks noGrp="1"/>
          </p:cNvSpPr>
          <p:nvPr>
            <p:ph type="dt" sz="half" idx="10"/>
          </p:nvPr>
        </p:nvSpPr>
        <p:spPr/>
        <p:txBody>
          <a:bodyPr rtlCol="0"/>
          <a:lstStyle>
            <a:lvl1pPr>
              <a:defRPr>
                <a:solidFill>
                  <a:schemeClr val="accent1">
                    <a:lumMod val="75000"/>
                    <a:lumOff val="25000"/>
                  </a:schemeClr>
                </a:solidFill>
              </a:defRPr>
            </a:lvl1pPr>
          </a:lstStyle>
          <a:p>
            <a:pPr rtl="0"/>
            <a:fld id="{FE6CF4E9-F423-4970-91B6-143DF72FA056}" type="datetime1">
              <a:rPr lang="es-ES" noProof="0" smtClean="0"/>
              <a:t>05/04/2020</a:t>
            </a:fld>
            <a:endParaRPr lang="es-ES" noProof="0"/>
          </a:p>
        </p:txBody>
      </p:sp>
      <p:sp>
        <p:nvSpPr>
          <p:cNvPr id="5" name="Marcador de posición de pie de página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Rectángulo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729658"/>
            <a:ext cx="11029616" cy="988332"/>
          </a:xfrm>
        </p:spPr>
        <p:txBody>
          <a:bodyPr rtlCol="0"/>
          <a:lstStyle/>
          <a:p>
            <a:pPr rtl="0"/>
            <a:r>
              <a:rPr lang="es-ES" noProof="0" smtClean="0"/>
              <a:t>Haga clic para modificar el estilo de título del patrón</a:t>
            </a:r>
            <a:endParaRPr lang="es-ES" noProof="0"/>
          </a:p>
        </p:txBody>
      </p:sp>
      <p:sp>
        <p:nvSpPr>
          <p:cNvPr id="3" name="Marcador de posición de contenido 2"/>
          <p:cNvSpPr>
            <a:spLocks noGrp="1"/>
          </p:cNvSpPr>
          <p:nvPr>
            <p:ph sz="half" idx="1" hasCustomPrompt="1"/>
          </p:nvPr>
        </p:nvSpPr>
        <p:spPr>
          <a:xfrm>
            <a:off x="581193" y="2228003"/>
            <a:ext cx="5422390" cy="3633047"/>
          </a:xfrm>
        </p:spPr>
        <p:txBody>
          <a:bodyPr rtlCol="0">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hasCustomPrompt="1"/>
          </p:nvPr>
        </p:nvSpPr>
        <p:spPr>
          <a:xfrm>
            <a:off x="6188417" y="2228003"/>
            <a:ext cx="5422392" cy="3633047"/>
          </a:xfrm>
        </p:spPr>
        <p:txBody>
          <a:bodyPr rtlCol="0">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fecha 4"/>
          <p:cNvSpPr>
            <a:spLocks noGrp="1"/>
          </p:cNvSpPr>
          <p:nvPr>
            <p:ph type="dt" sz="half" idx="10"/>
          </p:nvPr>
        </p:nvSpPr>
        <p:spPr/>
        <p:txBody>
          <a:bodyPr rtlCol="0"/>
          <a:lstStyle/>
          <a:p>
            <a:pPr rtl="0"/>
            <a:fld id="{E3955445-6089-478A-9DA1-4738AC4A8C11}" type="datetime1">
              <a:rPr lang="es-ES" noProof="0" smtClean="0"/>
              <a:t>05/04/2020</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1" name="Rectángulo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ítulo 1"/>
          <p:cNvSpPr>
            <a:spLocks noGrp="1"/>
          </p:cNvSpPr>
          <p:nvPr>
            <p:ph type="title"/>
          </p:nvPr>
        </p:nvSpPr>
        <p:spPr>
          <a:xfrm>
            <a:off x="581193" y="729658"/>
            <a:ext cx="11029616" cy="988332"/>
          </a:xfrm>
        </p:spPr>
        <p:txBody>
          <a:bodyPr rtlCol="0"/>
          <a:lstStyle/>
          <a:p>
            <a:pPr rtl="0"/>
            <a:r>
              <a:rPr lang="es-ES" noProof="0" smtClean="0"/>
              <a:t>Haga clic para modificar el estilo de título del patrón</a:t>
            </a:r>
            <a:endParaRPr lang="es-ES" noProof="0"/>
          </a:p>
        </p:txBody>
      </p:sp>
      <p:sp>
        <p:nvSpPr>
          <p:cNvPr id="3" name="Marcador de posición de texto 2"/>
          <p:cNvSpPr>
            <a:spLocks noGrp="1"/>
          </p:cNvSpPr>
          <p:nvPr>
            <p:ph type="body" idx="1" hasCustomPrompt="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posición de contenido 3"/>
          <p:cNvSpPr>
            <a:spLocks noGrp="1"/>
          </p:cNvSpPr>
          <p:nvPr>
            <p:ph sz="half" idx="2" hasCustomPrompt="1"/>
          </p:nvPr>
        </p:nvSpPr>
        <p:spPr>
          <a:xfrm>
            <a:off x="581194" y="2926052"/>
            <a:ext cx="5393100" cy="2934999"/>
          </a:xfrm>
        </p:spPr>
        <p:txBody>
          <a:bodyPr rtlCol="0" anchor="t">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texto 4"/>
          <p:cNvSpPr>
            <a:spLocks noGrp="1"/>
          </p:cNvSpPr>
          <p:nvPr>
            <p:ph type="body" sz="quarter" idx="3" hasCustomPrompt="1"/>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6" name="Marcador de posición de contenido 5"/>
          <p:cNvSpPr>
            <a:spLocks noGrp="1"/>
          </p:cNvSpPr>
          <p:nvPr>
            <p:ph sz="quarter" idx="4" hasCustomPrompt="1"/>
          </p:nvPr>
        </p:nvSpPr>
        <p:spPr>
          <a:xfrm>
            <a:off x="6217709" y="2926052"/>
            <a:ext cx="5393100" cy="2934999"/>
          </a:xfrm>
        </p:spPr>
        <p:txBody>
          <a:bodyPr rtlCol="0" anchor="t">
            <a:normAutofit/>
          </a:bodyPr>
          <a:lstStyle>
            <a:lvl1pPr>
              <a:defRPr/>
            </a:lvl1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F32D574B-5FDE-4FDF-8F45-99828D8C688F}" type="datetime1">
              <a:rPr lang="es-ES" noProof="0" smtClean="0"/>
              <a:t>05/04/2020</a:t>
            </a:fld>
            <a:endParaRPr lang="es-ES" noProof="0"/>
          </a:p>
        </p:txBody>
      </p:sp>
      <p:sp>
        <p:nvSpPr>
          <p:cNvPr id="8" name="Marcador de posición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3" name="Marcador de posición de fecha 2"/>
          <p:cNvSpPr>
            <a:spLocks noGrp="1"/>
          </p:cNvSpPr>
          <p:nvPr>
            <p:ph type="dt" sz="half" idx="10"/>
          </p:nvPr>
        </p:nvSpPr>
        <p:spPr/>
        <p:txBody>
          <a:bodyPr rtlCol="0"/>
          <a:lstStyle/>
          <a:p>
            <a:pPr rtl="0"/>
            <a:fld id="{5C9631C6-D8ED-4343-819F-B7AEF7D4E056}" type="datetime1">
              <a:rPr lang="es-ES" noProof="0" smtClean="0"/>
              <a:t>05/04/2020</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
        <p:nvSpPr>
          <p:cNvPr id="7" name="Rectángulo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ítulo 1"/>
          <p:cNvSpPr>
            <a:spLocks noGrp="1"/>
          </p:cNvSpPr>
          <p:nvPr>
            <p:ph type="title"/>
          </p:nvPr>
        </p:nvSpPr>
        <p:spPr>
          <a:xfrm>
            <a:off x="575894" y="729658"/>
            <a:ext cx="11029616" cy="988332"/>
          </a:xfrm>
        </p:spPr>
        <p:txBody>
          <a:bodyPr rtlCol="0"/>
          <a:lstStyle/>
          <a:p>
            <a:pPr rtl="0"/>
            <a:r>
              <a:rPr lang="es-ES" noProof="0" smtClean="0"/>
              <a:t>Haga clic para modificar el estilo de título del patrón</a:t>
            </a:r>
            <a:endParaRPr lang="es-ES" noProof="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p>
            <a:pPr rtl="0"/>
            <a:fld id="{146FA238-7AE4-47C1-BF2A-706B9C8FFAA8}" type="datetime1">
              <a:rPr lang="es-ES" noProof="0" smtClean="0"/>
              <a:t>05/04/2020</a:t>
            </a:fld>
            <a:endParaRPr lang="es-ES" noProof="0"/>
          </a:p>
        </p:txBody>
      </p:sp>
      <p:sp>
        <p:nvSpPr>
          <p:cNvPr id="3" name="Marcador de posición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Rectángulo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es-ES" noProof="0" smtClean="0"/>
              <a:t>Haga clic para modificar el estilo de título del patrón</a:t>
            </a:r>
            <a:endParaRPr lang="es-ES" noProof="0"/>
          </a:p>
        </p:txBody>
      </p:sp>
      <p:sp>
        <p:nvSpPr>
          <p:cNvPr id="3" name="Marcador de posición de contenido 2"/>
          <p:cNvSpPr>
            <a:spLocks noGrp="1"/>
          </p:cNvSpPr>
          <p:nvPr>
            <p:ph idx="1" hasCustomPrompt="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Editar Estilos de texto del patrón</a:t>
            </a:r>
          </a:p>
        </p:txBody>
      </p:sp>
      <p:sp>
        <p:nvSpPr>
          <p:cNvPr id="5" name="Marcador de posición de fecha 4"/>
          <p:cNvSpPr>
            <a:spLocks noGrp="1"/>
          </p:cNvSpPr>
          <p:nvPr>
            <p:ph type="dt" sz="half" idx="10"/>
          </p:nvPr>
        </p:nvSpPr>
        <p:spPr/>
        <p:txBody>
          <a:bodyPr rtlCol="0"/>
          <a:lstStyle>
            <a:lvl1pPr>
              <a:defRPr>
                <a:solidFill>
                  <a:schemeClr val="accent1">
                    <a:lumMod val="75000"/>
                    <a:lumOff val="25000"/>
                  </a:schemeClr>
                </a:solidFill>
              </a:defRPr>
            </a:lvl1pPr>
          </a:lstStyle>
          <a:p>
            <a:pPr rtl="0"/>
            <a:fld id="{1E6D5EDF-0088-49D6-AAFA-F513F5E3B893}" type="datetime1">
              <a:rPr lang="es-ES" noProof="0" smtClean="0"/>
              <a:t>05/04/2020</a:t>
            </a:fld>
            <a:endParaRPr lang="es-ES" noProof="0"/>
          </a:p>
        </p:txBody>
      </p:sp>
      <p:sp>
        <p:nvSpPr>
          <p:cNvPr id="6" name="Marcador de posición de pie de página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7" name="Marcador de posición de número de diapositiva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581193" y="4693389"/>
            <a:ext cx="11029616" cy="566738"/>
          </a:xfrm>
        </p:spPr>
        <p:txBody>
          <a:bodyPr rtlCol="0" anchor="b">
            <a:normAutofit/>
          </a:bodyPr>
          <a:lstStyle>
            <a:lvl1pPr algn="l">
              <a:defRPr sz="2400" b="0">
                <a:solidFill>
                  <a:schemeClr val="accent1"/>
                </a:solidFill>
              </a:defRPr>
            </a:lvl1pPr>
          </a:lstStyle>
          <a:p>
            <a:pPr rtl="0"/>
            <a:r>
              <a:rPr lang="es-ES" noProof="0" smtClean="0"/>
              <a:t>Haga clic para modificar el estilo de título del patrón</a:t>
            </a:r>
            <a:endParaRPr lang="es-ES" noProof="0"/>
          </a:p>
        </p:txBody>
      </p:sp>
      <p:sp>
        <p:nvSpPr>
          <p:cNvPr id="3" name="Marcador de posición de imagen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smtClean="0"/>
              <a:t>Haga clic en el icono para agregar una imagen</a:t>
            </a:r>
            <a:endParaRPr lang="es-ES" noProof="0"/>
          </a:p>
        </p:txBody>
      </p:sp>
      <p:sp>
        <p:nvSpPr>
          <p:cNvPr id="4" name="Marcador de posición de texto 3"/>
          <p:cNvSpPr>
            <a:spLocks noGrp="1"/>
          </p:cNvSpPr>
          <p:nvPr>
            <p:ph type="body" sz="half" idx="2" hasCustomPrompt="1"/>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5" name="Marcador de posición de fecha 4"/>
          <p:cNvSpPr>
            <a:spLocks noGrp="1"/>
          </p:cNvSpPr>
          <p:nvPr>
            <p:ph type="dt" sz="half" idx="10"/>
          </p:nvPr>
        </p:nvSpPr>
        <p:spPr/>
        <p:txBody>
          <a:bodyPr rtlCol="0"/>
          <a:lstStyle/>
          <a:p>
            <a:pPr rtl="0"/>
            <a:fld id="{9E2E0ACB-2DC9-41EC-A846-D82D047DE411}" type="datetime1">
              <a:rPr lang="es-ES" noProof="0" smtClean="0"/>
              <a:t>05/04/2020</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8DB00A2C-96CA-430C-81E9-81B790CC7C63}" type="datetime1">
              <a:rPr lang="es-ES" noProof="0" smtClean="0"/>
              <a:t>05/04/2020</a:t>
            </a:fld>
            <a:endParaRPr lang="es-ES" noProof="0"/>
          </a:p>
        </p:txBody>
      </p:sp>
      <p:sp>
        <p:nvSpPr>
          <p:cNvPr id="5" name="Marcador de posición de pie de página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es-ES" noProof="0"/>
          </a:p>
        </p:txBody>
      </p:sp>
      <p:sp>
        <p:nvSpPr>
          <p:cNvPr id="6" name="Marcador de posición de número de diapositiva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es-ES" noProof="0" smtClean="0"/>
              <a:pPr rtl="0"/>
              <a:t>‹Nº›</a:t>
            </a:fld>
            <a:endParaRPr lang="es-ES" noProof="0"/>
          </a:p>
        </p:txBody>
      </p:sp>
      <p:sp>
        <p:nvSpPr>
          <p:cNvPr id="9" name="Rectángulo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ángulo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ángulo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9.jpeg"/><Relationship Id="rId7" Type="http://schemas.openxmlformats.org/officeDocument/2006/relationships/diagramColors" Target="../diagrams/colors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ángulo 14">
            <a:extLst>
              <a:ext uri="{FF2B5EF4-FFF2-40B4-BE49-F238E27FC236}">
                <a16:creationId xmlns:a16="http://schemas.microsoft.com/office/drawing/2014/main" xmlns="" id="{493D4EDA-58E0-40CC-B3CA-14CDEB349D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7" name="Imagen 6" descr="Conexiones digitales">
            <a:extLst>
              <a:ext uri="{FF2B5EF4-FFF2-40B4-BE49-F238E27FC236}">
                <a16:creationId xmlns:a16="http://schemas.microsoft.com/office/drawing/2014/main" xmlns=""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upo 16">
            <a:extLst>
              <a:ext uri="{FF2B5EF4-FFF2-40B4-BE49-F238E27FC236}">
                <a16:creationId xmlns:a16="http://schemas.microsoft.com/office/drawing/2014/main" xmlns="" id="{AA9EB0BC-A85E-4C26-B355-5DFCEF6CCB4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8" name="Rectángulo 17">
              <a:extLst>
                <a:ext uri="{FF2B5EF4-FFF2-40B4-BE49-F238E27FC236}">
                  <a16:creationId xmlns:a16="http://schemas.microsoft.com/office/drawing/2014/main" xmlns="" id="{3643E56B-BD42-413D-B17D-7958270F5D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ángulo 18">
              <a:extLst>
                <a:ext uri="{FF2B5EF4-FFF2-40B4-BE49-F238E27FC236}">
                  <a16:creationId xmlns:a16="http://schemas.microsoft.com/office/drawing/2014/main" xmlns="" id="{96C04F74-9467-4FA5-95DC-8D481A2974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ángulo 19">
              <a:extLst>
                <a:ext uri="{FF2B5EF4-FFF2-40B4-BE49-F238E27FC236}">
                  <a16:creationId xmlns:a16="http://schemas.microsoft.com/office/drawing/2014/main" xmlns="" id="{D73DE1C3-5C37-42E9-A3F0-256F193832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ángulo 21">
            <a:extLst>
              <a:ext uri="{FF2B5EF4-FFF2-40B4-BE49-F238E27FC236}">
                <a16:creationId xmlns:a16="http://schemas.microsoft.com/office/drawing/2014/main" xmlns="" id="{4A2E7EC3-E07C-46CE-9B25-41865A506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C02C5318-1A1E-49D0-B2E2-A4B0FA9E8A40}"/>
              </a:ext>
            </a:extLst>
          </p:cNvPr>
          <p:cNvSpPr>
            <a:spLocks noGrp="1"/>
          </p:cNvSpPr>
          <p:nvPr>
            <p:ph type="ctrTitle"/>
          </p:nvPr>
        </p:nvSpPr>
        <p:spPr>
          <a:xfrm>
            <a:off x="581191" y="4572000"/>
            <a:ext cx="10993549" cy="895244"/>
          </a:xfrm>
        </p:spPr>
        <p:txBody>
          <a:bodyPr rtlCol="0">
            <a:noAutofit/>
          </a:bodyPr>
          <a:lstStyle/>
          <a:p>
            <a:pPr rtl="0"/>
            <a:r>
              <a:rPr lang="es-ES" dirty="0" smtClean="0">
                <a:solidFill>
                  <a:schemeClr val="bg1"/>
                </a:solidFill>
              </a:rPr>
              <a:t>INTEROPERABILIDAD ENTRE SISTEMAS OPERATIVOS</a:t>
            </a:r>
            <a:endParaRPr lang="es-ES" sz="4500" dirty="0">
              <a:solidFill>
                <a:schemeClr val="bg1"/>
              </a:solidFill>
            </a:endParaRPr>
          </a:p>
        </p:txBody>
      </p:sp>
      <p:sp>
        <p:nvSpPr>
          <p:cNvPr id="3" name="Subtítulo 2">
            <a:extLst>
              <a:ext uri="{FF2B5EF4-FFF2-40B4-BE49-F238E27FC236}">
                <a16:creationId xmlns:a16="http://schemas.microsoft.com/office/drawing/2014/main" xmlns="" id="{48B6CF59-4E5B-494D-A2F7-97ADD01E6497}"/>
              </a:ext>
            </a:extLst>
          </p:cNvPr>
          <p:cNvSpPr>
            <a:spLocks noGrp="1"/>
          </p:cNvSpPr>
          <p:nvPr>
            <p:ph type="subTitle" idx="1"/>
          </p:nvPr>
        </p:nvSpPr>
        <p:spPr>
          <a:xfrm>
            <a:off x="581194" y="5467246"/>
            <a:ext cx="10993546" cy="484822"/>
          </a:xfrm>
        </p:spPr>
        <p:txBody>
          <a:bodyPr rtlCol="0">
            <a:normAutofit/>
          </a:bodyPr>
          <a:lstStyle/>
          <a:p>
            <a:pPr rtl="0"/>
            <a:r>
              <a:rPr lang="es-ES" dirty="0" smtClean="0">
                <a:solidFill>
                  <a:srgbClr val="7CEBFF"/>
                </a:solidFill>
              </a:rPr>
              <a:t>UNIDAD 4</a:t>
            </a:r>
            <a:endParaRPr lang="es-ES" dirty="0">
              <a:solidFill>
                <a:srgbClr val="7CEBFF"/>
              </a:solidFill>
            </a:endParaRPr>
          </a:p>
        </p:txBody>
      </p:sp>
    </p:spTree>
    <p:extLst>
      <p:ext uri="{BB962C8B-B14F-4D97-AF65-F5344CB8AC3E}">
        <p14:creationId xmlns:p14="http://schemas.microsoft.com/office/powerpoint/2010/main" val="148770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21633EB-7DCB-4DDC-80AF-C885A3EE1245}"/>
              </a:ext>
            </a:extLst>
          </p:cNvPr>
          <p:cNvSpPr>
            <a:spLocks noGrp="1"/>
          </p:cNvSpPr>
          <p:nvPr>
            <p:ph type="title"/>
          </p:nvPr>
        </p:nvSpPr>
        <p:spPr/>
        <p:txBody>
          <a:bodyPr rtlCol="0"/>
          <a:lstStyle/>
          <a:p>
            <a:pPr rtl="0"/>
            <a:r>
              <a:rPr lang="es-ES" dirty="0" smtClean="0"/>
              <a:t>4.1 interoperabilidad entre sistemas operativos</a:t>
            </a:r>
            <a:endParaRPr lang="es-ES" dirty="0"/>
          </a:p>
        </p:txBody>
      </p:sp>
      <p:pic>
        <p:nvPicPr>
          <p:cNvPr id="4" name="Marcador de contenido 3"/>
          <p:cNvPicPr>
            <a:picLocks noGrp="1" noChangeAspect="1"/>
          </p:cNvPicPr>
          <p:nvPr>
            <p:ph sz="half" idx="1"/>
          </p:nvPr>
        </p:nvPicPr>
        <p:blipFill>
          <a:blip r:embed="rId3"/>
          <a:stretch>
            <a:fillRect/>
          </a:stretch>
        </p:blipFill>
        <p:spPr>
          <a:xfrm>
            <a:off x="581025" y="2305875"/>
            <a:ext cx="5422900" cy="3476562"/>
          </a:xfrm>
          <a:prstGeom prst="rect">
            <a:avLst/>
          </a:prstGeom>
        </p:spPr>
      </p:pic>
      <p:sp>
        <p:nvSpPr>
          <p:cNvPr id="5" name="Marcador de contenido 4"/>
          <p:cNvSpPr>
            <a:spLocks noGrp="1"/>
          </p:cNvSpPr>
          <p:nvPr>
            <p:ph sz="half" idx="2"/>
          </p:nvPr>
        </p:nvSpPr>
        <p:spPr/>
        <p:txBody>
          <a:bodyPr/>
          <a:lstStyle/>
          <a:p>
            <a:pPr marL="0" indent="0" algn="just">
              <a:buNone/>
            </a:pPr>
            <a:r>
              <a:rPr lang="es-MX" dirty="0"/>
              <a:t>A través de los avances de la tecnología en comunicación de computadores se logra interconectar esos sistemas, pero eso no es suficiente para lograr la capacidad de mejora deseada. La completa realización de los beneficios del potencial de interacción sólo se puede lograr si se obtiene interoperabilidad entre los sistemas de información, la cual se logra, por lo general, por medio de estándares de marcado, lenguajes de consulta y servicios web</a:t>
            </a:r>
            <a:endParaRPr lang="en-US" dirty="0"/>
          </a:p>
        </p:txBody>
      </p:sp>
    </p:spTree>
    <p:extLst>
      <p:ext uri="{BB962C8B-B14F-4D97-AF65-F5344CB8AC3E}">
        <p14:creationId xmlns:p14="http://schemas.microsoft.com/office/powerpoint/2010/main" val="497607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ángulo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4" name="Rectángulo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contenido 2"/>
          <p:cNvSpPr>
            <a:spLocks noGrp="1"/>
          </p:cNvSpPr>
          <p:nvPr>
            <p:ph idx="1"/>
          </p:nvPr>
        </p:nvSpPr>
        <p:spPr/>
        <p:txBody>
          <a:bodyPr/>
          <a:lstStyle/>
          <a:p>
            <a:pPr marL="0" indent="0">
              <a:buNone/>
            </a:pPr>
            <a:r>
              <a:rPr lang="es-MX" dirty="0" smtClean="0"/>
              <a:t>Se define interoperabilidad </a:t>
            </a:r>
            <a:r>
              <a:rPr lang="es-MX" dirty="0"/>
              <a:t>como la habilidad de dos o más sistemas o componentes para intercambiar  información y utilizar la información intercambiada</a:t>
            </a:r>
            <a:r>
              <a:rPr lang="es-MX" dirty="0" smtClean="0"/>
              <a:t>.</a:t>
            </a:r>
          </a:p>
          <a:p>
            <a:pPr marL="0" indent="0">
              <a:buNone/>
            </a:pPr>
            <a:r>
              <a:rPr lang="es-MX" dirty="0"/>
              <a:t>El ámbito de la administración electrónica ha dotado a la interoperabilidad de gran relevancia y ha impulsado estudios científicos que actualmente destacan otras dimensiones por encima de la dimensión técnica de la interoperabilidad.</a:t>
            </a:r>
            <a:endParaRPr lang="en-US" dirty="0"/>
          </a:p>
          <a:p>
            <a:endParaRPr lang="en-US" dirty="0"/>
          </a:p>
        </p:txBody>
      </p:sp>
      <p:pic>
        <p:nvPicPr>
          <p:cNvPr id="1026" name="Picture 2" descr="Las nuevas tendencias tecnológicas y la brecha digital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192" y="617561"/>
            <a:ext cx="3570605" cy="2379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342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ángulo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4" name="Rectángulo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5B040558-A365-4CCE-92FA-5A48CD98F9C9}"/>
              </a:ext>
            </a:extLst>
          </p:cNvPr>
          <p:cNvSpPr>
            <a:spLocks noGrp="1"/>
          </p:cNvSpPr>
          <p:nvPr>
            <p:ph type="title"/>
          </p:nvPr>
        </p:nvSpPr>
        <p:spPr>
          <a:xfrm>
            <a:off x="581192" y="5264487"/>
            <a:ext cx="11029616" cy="718870"/>
          </a:xfrm>
        </p:spPr>
        <p:txBody>
          <a:bodyPr rtlCol="0">
            <a:normAutofit/>
          </a:bodyPr>
          <a:lstStyle/>
          <a:p>
            <a:pPr rtl="0"/>
            <a:r>
              <a:rPr lang="es-ES" dirty="0" smtClean="0">
                <a:solidFill>
                  <a:srgbClr val="FFFEFF"/>
                </a:solidFill>
              </a:rPr>
              <a:t>Dimensiones de interoperabilidad</a:t>
            </a:r>
            <a:endParaRPr lang="es-ES" dirty="0">
              <a:solidFill>
                <a:srgbClr val="FFFEFF"/>
              </a:solidFill>
            </a:endParaRPr>
          </a:p>
        </p:txBody>
      </p:sp>
      <p:graphicFrame>
        <p:nvGraphicFramePr>
          <p:cNvPr id="4" name="Marcador de posición de contenido 3" descr="Gráfico de SmartArt, icono">
            <a:extLst>
              <a:ext uri="{FF2B5EF4-FFF2-40B4-BE49-F238E27FC236}">
                <a16:creationId xmlns:a16="http://schemas.microsoft.com/office/drawing/2014/main" xmlns="" id="{81E592E1-99DF-4294-A2E9-EF46299BD3F4}"/>
              </a:ext>
            </a:extLst>
          </p:cNvPr>
          <p:cNvGraphicFramePr>
            <a:graphicFrameLocks noGrp="1"/>
          </p:cNvGraphicFramePr>
          <p:nvPr>
            <p:ph idx="1"/>
            <p:extLst>
              <p:ext uri="{D42A27DB-BD31-4B8C-83A1-F6EECF244321}">
                <p14:modId xmlns:p14="http://schemas.microsoft.com/office/powerpoint/2010/main" val="1688604674"/>
              </p:ext>
            </p:extLst>
          </p:nvPr>
        </p:nvGraphicFramePr>
        <p:xfrm>
          <a:off x="642938" y="858445"/>
          <a:ext cx="10906125" cy="39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7972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21633EB-7DCB-4DDC-80AF-C885A3EE1245}"/>
              </a:ext>
            </a:extLst>
          </p:cNvPr>
          <p:cNvSpPr>
            <a:spLocks noGrp="1"/>
          </p:cNvSpPr>
          <p:nvPr>
            <p:ph type="title"/>
          </p:nvPr>
        </p:nvSpPr>
        <p:spPr/>
        <p:txBody>
          <a:bodyPr rtlCol="0"/>
          <a:lstStyle/>
          <a:p>
            <a:pPr rtl="0"/>
            <a:r>
              <a:rPr lang="es-ES" dirty="0" smtClean="0"/>
              <a:t>4.1.1 Sistemas de archivos y recursos (NFS, impresoras)</a:t>
            </a:r>
            <a:endParaRPr lang="es-ES" dirty="0"/>
          </a:p>
        </p:txBody>
      </p:sp>
      <p:sp>
        <p:nvSpPr>
          <p:cNvPr id="5" name="Marcador de contenido 4"/>
          <p:cNvSpPr>
            <a:spLocks noGrp="1"/>
          </p:cNvSpPr>
          <p:nvPr>
            <p:ph sz="half" idx="2"/>
          </p:nvPr>
        </p:nvSpPr>
        <p:spPr/>
        <p:txBody>
          <a:bodyPr/>
          <a:lstStyle/>
          <a:p>
            <a:pPr marL="0" indent="0" algn="just">
              <a:buNone/>
            </a:pPr>
            <a:r>
              <a:rPr lang="es-MX" dirty="0"/>
              <a:t>Es la capacidad de diferentes sistemas informáticos, aplicaciones y servicios para comunicar, compartir e intercambiar datos, información y conocimiento de una forma precisa, efectiva y consistente.</a:t>
            </a:r>
            <a:endParaRPr lang="en-US" dirty="0"/>
          </a:p>
          <a:p>
            <a:pPr marL="0" indent="0" algn="just">
              <a:buNone/>
            </a:pPr>
            <a:endParaRPr lang="en-US" dirty="0"/>
          </a:p>
        </p:txBody>
      </p:sp>
      <p:pic>
        <p:nvPicPr>
          <p:cNvPr id="6" name="Marcador de contenido 5"/>
          <p:cNvPicPr>
            <a:picLocks noGrp="1" noChangeAspect="1"/>
          </p:cNvPicPr>
          <p:nvPr>
            <p:ph sz="half" idx="1"/>
          </p:nvPr>
        </p:nvPicPr>
        <p:blipFill>
          <a:blip r:embed="rId3"/>
          <a:stretch>
            <a:fillRect/>
          </a:stretch>
        </p:blipFill>
        <p:spPr>
          <a:xfrm>
            <a:off x="581025" y="3334519"/>
            <a:ext cx="5422900" cy="1419274"/>
          </a:xfrm>
          <a:prstGeom prst="rect">
            <a:avLst/>
          </a:prstGeom>
        </p:spPr>
      </p:pic>
    </p:spTree>
    <p:extLst>
      <p:ext uri="{BB962C8B-B14F-4D97-AF65-F5344CB8AC3E}">
        <p14:creationId xmlns:p14="http://schemas.microsoft.com/office/powerpoint/2010/main" val="3719582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21633EB-7DCB-4DDC-80AF-C885A3EE1245}"/>
              </a:ext>
            </a:extLst>
          </p:cNvPr>
          <p:cNvSpPr>
            <a:spLocks noGrp="1"/>
          </p:cNvSpPr>
          <p:nvPr>
            <p:ph type="title"/>
          </p:nvPr>
        </p:nvSpPr>
        <p:spPr/>
        <p:txBody>
          <a:bodyPr rtlCol="0"/>
          <a:lstStyle/>
          <a:p>
            <a:pPr rtl="0"/>
            <a:r>
              <a:rPr lang="es-ES" dirty="0" smtClean="0"/>
              <a:t>4.1.2 Comunicación entre procesos (sockets, </a:t>
            </a:r>
            <a:r>
              <a:rPr lang="es-ES" dirty="0" err="1" smtClean="0"/>
              <a:t>rcp</a:t>
            </a:r>
            <a:r>
              <a:rPr lang="es-ES" dirty="0" smtClean="0"/>
              <a:t>)</a:t>
            </a:r>
            <a:endParaRPr lang="es-ES" dirty="0"/>
          </a:p>
        </p:txBody>
      </p:sp>
      <p:sp>
        <p:nvSpPr>
          <p:cNvPr id="5" name="Marcador de contenido 4"/>
          <p:cNvSpPr>
            <a:spLocks noGrp="1"/>
          </p:cNvSpPr>
          <p:nvPr>
            <p:ph sz="half" idx="2"/>
          </p:nvPr>
        </p:nvSpPr>
        <p:spPr>
          <a:xfrm>
            <a:off x="450557" y="2228003"/>
            <a:ext cx="5422392" cy="3633047"/>
          </a:xfrm>
        </p:spPr>
        <p:txBody>
          <a:bodyPr/>
          <a:lstStyle/>
          <a:p>
            <a:pPr marL="0" indent="0" algn="just">
              <a:buNone/>
            </a:pPr>
            <a:r>
              <a:rPr lang="es-MX" dirty="0" smtClean="0"/>
              <a:t>La comunicación entre procesos es </a:t>
            </a:r>
            <a:r>
              <a:rPr lang="es-MX" dirty="0"/>
              <a:t>una función básica de los sistemas operativos. Los procesos pueden comunicarse entre sí a través de compartir espacios de memoria, ya sean variables compartidas o buffers, o a través de las herramientas provistas por las rutinas de IPC.</a:t>
            </a:r>
            <a:endParaRPr lang="en-US" dirty="0"/>
          </a:p>
        </p:txBody>
      </p:sp>
      <p:pic>
        <p:nvPicPr>
          <p:cNvPr id="6" name="Marcador de contenido 5"/>
          <p:cNvPicPr>
            <a:picLocks noGrp="1" noChangeAspect="1"/>
          </p:cNvPicPr>
          <p:nvPr>
            <p:ph sz="half" idx="1"/>
          </p:nvPr>
        </p:nvPicPr>
        <p:blipFill>
          <a:blip r:embed="rId3"/>
          <a:stretch>
            <a:fillRect/>
          </a:stretch>
        </p:blipFill>
        <p:spPr>
          <a:xfrm>
            <a:off x="6181725" y="2518802"/>
            <a:ext cx="5422900" cy="3050709"/>
          </a:xfrm>
          <a:prstGeom prst="rect">
            <a:avLst/>
          </a:prstGeom>
        </p:spPr>
      </p:pic>
    </p:spTree>
    <p:extLst>
      <p:ext uri="{BB962C8B-B14F-4D97-AF65-F5344CB8AC3E}">
        <p14:creationId xmlns:p14="http://schemas.microsoft.com/office/powerpoint/2010/main" val="125217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ángulo 12">
            <a:extLst>
              <a:ext uri="{FF2B5EF4-FFF2-40B4-BE49-F238E27FC236}">
                <a16:creationId xmlns:a16="http://schemas.microsoft.com/office/drawing/2014/main" xmlns="" id="{4AE9D071-98CF-435C-BD2B-976514544D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pic>
        <p:nvPicPr>
          <p:cNvPr id="8" name="Marcador de posición de contenido 4" descr="Números digitales">
            <a:extLst>
              <a:ext uri="{FF2B5EF4-FFF2-40B4-BE49-F238E27FC236}">
                <a16:creationId xmlns:a16="http://schemas.microsoft.com/office/drawing/2014/main" xmlns=""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upo 14">
            <a:extLst>
              <a:ext uri="{FF2B5EF4-FFF2-40B4-BE49-F238E27FC236}">
                <a16:creationId xmlns:a16="http://schemas.microsoft.com/office/drawing/2014/main" xmlns="" id="{D619FC33-16ED-4246-9596-BEFEB55E4C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7" y="457200"/>
            <a:ext cx="7507083" cy="5935132"/>
            <a:chOff x="438067" y="457200"/>
            <a:chExt cx="7507083" cy="5935132"/>
          </a:xfrm>
        </p:grpSpPr>
        <p:sp>
          <p:nvSpPr>
            <p:cNvPr id="16" name="Rectángulo 15">
              <a:extLst>
                <a:ext uri="{FF2B5EF4-FFF2-40B4-BE49-F238E27FC236}">
                  <a16:creationId xmlns:a16="http://schemas.microsoft.com/office/drawing/2014/main" xmlns="" id="{2EEA80E1-F99F-4009-837F-2F72F8A5D5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ángulo 16">
              <a:extLst>
                <a:ext uri="{FF2B5EF4-FFF2-40B4-BE49-F238E27FC236}">
                  <a16:creationId xmlns:a16="http://schemas.microsoft.com/office/drawing/2014/main" xmlns="" id="{0230AF9A-4641-4BD8-9F95-9607CD3040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ángulo 17">
              <a:extLst>
                <a:ext uri="{FF2B5EF4-FFF2-40B4-BE49-F238E27FC236}">
                  <a16:creationId xmlns:a16="http://schemas.microsoft.com/office/drawing/2014/main" xmlns="" id="{8703D4EC-9389-41B6-B88B-B6FDC8CD33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ítulo 1">
            <a:extLst>
              <a:ext uri="{FF2B5EF4-FFF2-40B4-BE49-F238E27FC236}">
                <a16:creationId xmlns:a16="http://schemas.microsoft.com/office/drawing/2014/main" xmlns="" id="{7F2616EE-270D-4F4C-BA1F-2708D387B800}"/>
              </a:ext>
            </a:extLst>
          </p:cNvPr>
          <p:cNvSpPr>
            <a:spLocks noGrp="1"/>
          </p:cNvSpPr>
          <p:nvPr>
            <p:ph type="title"/>
          </p:nvPr>
        </p:nvSpPr>
        <p:spPr>
          <a:xfrm>
            <a:off x="584200" y="1006956"/>
            <a:ext cx="7213600" cy="1121871"/>
          </a:xfrm>
        </p:spPr>
        <p:txBody>
          <a:bodyPr rtlCol="0" anchor="ctr">
            <a:noAutofit/>
          </a:bodyPr>
          <a:lstStyle/>
          <a:p>
            <a:pPr algn="just"/>
            <a:r>
              <a:rPr lang="es-MX" sz="2000" dirty="0"/>
              <a:t>Los procesos pueden estar ejecutándose en una o más computadoras conectadas a una red. Las técnicas de IPC están divididas dentro de métodos para:</a:t>
            </a:r>
            <a:endParaRPr lang="es-ES" sz="2000" dirty="0"/>
          </a:p>
        </p:txBody>
      </p:sp>
      <p:graphicFrame>
        <p:nvGraphicFramePr>
          <p:cNvPr id="6" name="Marcador de posición de contenido 5" descr="SmartArt">
            <a:extLst>
              <a:ext uri="{FF2B5EF4-FFF2-40B4-BE49-F238E27FC236}">
                <a16:creationId xmlns:a16="http://schemas.microsoft.com/office/drawing/2014/main" xmlns="" id="{BF629521-FFD2-45DA-9D1D-A5F09BD5A2D9}"/>
              </a:ext>
            </a:extLst>
          </p:cNvPr>
          <p:cNvGraphicFramePr>
            <a:graphicFrameLocks noGrp="1"/>
          </p:cNvGraphicFramePr>
          <p:nvPr>
            <p:ph idx="1"/>
            <p:extLst>
              <p:ext uri="{D42A27DB-BD31-4B8C-83A1-F6EECF244321}">
                <p14:modId xmlns:p14="http://schemas.microsoft.com/office/powerpoint/2010/main" val="3400704062"/>
              </p:ext>
            </p:extLst>
          </p:nvPr>
        </p:nvGraphicFramePr>
        <p:xfrm>
          <a:off x="719571" y="2198254"/>
          <a:ext cx="6854248" cy="3563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09322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ángulo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24" name="Rectángulo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xmlns="" id="{5B040558-A365-4CCE-92FA-5A48CD98F9C9}"/>
              </a:ext>
            </a:extLst>
          </p:cNvPr>
          <p:cNvSpPr>
            <a:spLocks noGrp="1"/>
          </p:cNvSpPr>
          <p:nvPr>
            <p:ph type="title"/>
          </p:nvPr>
        </p:nvSpPr>
        <p:spPr>
          <a:xfrm>
            <a:off x="581192" y="5264487"/>
            <a:ext cx="11029616" cy="718870"/>
          </a:xfrm>
        </p:spPr>
        <p:txBody>
          <a:bodyPr rtlCol="0">
            <a:normAutofit/>
          </a:bodyPr>
          <a:lstStyle/>
          <a:p>
            <a:pPr rtl="0"/>
            <a:r>
              <a:rPr lang="es-ES" dirty="0" err="1" smtClean="0">
                <a:solidFill>
                  <a:srgbClr val="FFFEFF"/>
                </a:solidFill>
              </a:rPr>
              <a:t>rcp</a:t>
            </a:r>
            <a:endParaRPr lang="es-ES" dirty="0">
              <a:solidFill>
                <a:srgbClr val="FFFEFF"/>
              </a:solidFill>
            </a:endParaRPr>
          </a:p>
        </p:txBody>
      </p:sp>
      <p:sp>
        <p:nvSpPr>
          <p:cNvPr id="3" name="Marcador de contenido 2"/>
          <p:cNvSpPr>
            <a:spLocks noGrp="1"/>
          </p:cNvSpPr>
          <p:nvPr>
            <p:ph idx="1"/>
          </p:nvPr>
        </p:nvSpPr>
        <p:spPr>
          <a:xfrm>
            <a:off x="581192" y="283116"/>
            <a:ext cx="11029615" cy="3678303"/>
          </a:xfrm>
        </p:spPr>
        <p:txBody>
          <a:bodyPr/>
          <a:lstStyle/>
          <a:p>
            <a:pPr marL="0" indent="0">
              <a:buNone/>
            </a:pPr>
            <a:r>
              <a:rPr lang="es-MX" dirty="0"/>
              <a:t>(</a:t>
            </a:r>
            <a:r>
              <a:rPr lang="es-MX" dirty="0" err="1"/>
              <a:t>Remote</a:t>
            </a:r>
            <a:r>
              <a:rPr lang="es-MX" dirty="0"/>
              <a:t> </a:t>
            </a:r>
            <a:r>
              <a:rPr lang="es-MX" dirty="0" err="1"/>
              <a:t>Procedure</a:t>
            </a:r>
            <a:r>
              <a:rPr lang="es-MX" dirty="0"/>
              <a:t> </a:t>
            </a:r>
            <a:r>
              <a:rPr lang="es-MX" dirty="0" err="1"/>
              <a:t>Call</a:t>
            </a:r>
            <a:r>
              <a:rPr lang="es-MX" dirty="0"/>
              <a:t> / llamada a un procedimiento remoto) Permitir que los programas realicen llamadas a funciones localizadas en otras </a:t>
            </a:r>
            <a:r>
              <a:rPr lang="es-MX" dirty="0" smtClean="0"/>
              <a:t>máquinas.</a:t>
            </a:r>
          </a:p>
          <a:p>
            <a:pPr marL="0" indent="0">
              <a:buNone/>
            </a:pPr>
            <a:r>
              <a:rPr lang="es-MX" dirty="0"/>
              <a:t>Desde el punto de vista de un programador la llamada a una función remota es y funciona de la misma manera que lo haría si la llamada fuese local. En este sentido, se logra transparencia</a:t>
            </a:r>
            <a:r>
              <a:rPr lang="es-MX" dirty="0" smtClean="0"/>
              <a:t>.</a:t>
            </a:r>
          </a:p>
          <a:p>
            <a:pPr marL="0" indent="0">
              <a:buNone/>
            </a:pPr>
            <a:endParaRPr lang="en-US" dirty="0"/>
          </a:p>
          <a:p>
            <a:pPr marL="0" indent="0">
              <a:buNone/>
            </a:pPr>
            <a:endParaRPr lang="en-US" dirty="0"/>
          </a:p>
          <a:p>
            <a:endParaRPr lang="en-US" dirty="0"/>
          </a:p>
        </p:txBody>
      </p:sp>
      <p:pic>
        <p:nvPicPr>
          <p:cNvPr id="6" name="Imagen 5"/>
          <p:cNvPicPr>
            <a:picLocks noChangeAspect="1"/>
          </p:cNvPicPr>
          <p:nvPr/>
        </p:nvPicPr>
        <p:blipFill>
          <a:blip r:embed="rId3"/>
          <a:stretch>
            <a:fillRect/>
          </a:stretch>
        </p:blipFill>
        <p:spPr>
          <a:xfrm>
            <a:off x="6880860" y="2517207"/>
            <a:ext cx="4495800" cy="2360295"/>
          </a:xfrm>
          <a:prstGeom prst="rect">
            <a:avLst/>
          </a:prstGeom>
        </p:spPr>
      </p:pic>
    </p:spTree>
    <p:extLst>
      <p:ext uri="{BB962C8B-B14F-4D97-AF65-F5344CB8AC3E}">
        <p14:creationId xmlns:p14="http://schemas.microsoft.com/office/powerpoint/2010/main" val="797828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21633EB-7DCB-4DDC-80AF-C885A3EE1245}"/>
              </a:ext>
            </a:extLst>
          </p:cNvPr>
          <p:cNvSpPr>
            <a:spLocks noGrp="1"/>
          </p:cNvSpPr>
          <p:nvPr>
            <p:ph type="title"/>
          </p:nvPr>
        </p:nvSpPr>
        <p:spPr/>
        <p:txBody>
          <a:bodyPr rtlCol="0"/>
          <a:lstStyle/>
          <a:p>
            <a:pPr rtl="0"/>
            <a:r>
              <a:rPr lang="es-ES" dirty="0" smtClean="0"/>
              <a:t>sockets</a:t>
            </a:r>
            <a:endParaRPr lang="es-ES" dirty="0"/>
          </a:p>
        </p:txBody>
      </p:sp>
      <p:sp>
        <p:nvSpPr>
          <p:cNvPr id="5" name="Marcador de contenido 4"/>
          <p:cNvSpPr>
            <a:spLocks noGrp="1"/>
          </p:cNvSpPr>
          <p:nvPr>
            <p:ph sz="half" idx="2"/>
          </p:nvPr>
        </p:nvSpPr>
        <p:spPr/>
        <p:txBody>
          <a:bodyPr>
            <a:normAutofit lnSpcReduction="10000"/>
          </a:bodyPr>
          <a:lstStyle/>
          <a:p>
            <a:pPr marL="0" indent="0">
              <a:buNone/>
            </a:pPr>
            <a:r>
              <a:rPr lang="es-MX" dirty="0" smtClean="0"/>
              <a:t>Sockets API:</a:t>
            </a:r>
          </a:p>
          <a:p>
            <a:pPr marL="342900" indent="-342900">
              <a:buFont typeface="+mj-lt"/>
              <a:buAutoNum type="arabicPeriod"/>
            </a:pPr>
            <a:r>
              <a:rPr lang="es-MX" dirty="0" smtClean="0"/>
              <a:t>Socket.</a:t>
            </a:r>
          </a:p>
          <a:p>
            <a:pPr marL="342900" indent="-342900">
              <a:buFont typeface="+mj-lt"/>
              <a:buAutoNum type="arabicPeriod"/>
            </a:pPr>
            <a:r>
              <a:rPr lang="es-MX" dirty="0" err="1" smtClean="0"/>
              <a:t>Bind</a:t>
            </a:r>
            <a:r>
              <a:rPr lang="es-MX" dirty="0" smtClean="0"/>
              <a:t>.</a:t>
            </a:r>
          </a:p>
          <a:p>
            <a:pPr marL="342900" indent="-342900">
              <a:buFont typeface="+mj-lt"/>
              <a:buAutoNum type="arabicPeriod"/>
            </a:pPr>
            <a:r>
              <a:rPr lang="es-MX" dirty="0" smtClean="0"/>
              <a:t>Listen.</a:t>
            </a:r>
          </a:p>
          <a:p>
            <a:pPr marL="342900" indent="-342900">
              <a:buFont typeface="+mj-lt"/>
              <a:buAutoNum type="arabicPeriod"/>
            </a:pPr>
            <a:r>
              <a:rPr lang="es-MX" dirty="0" err="1" smtClean="0"/>
              <a:t>Accept</a:t>
            </a:r>
            <a:r>
              <a:rPr lang="es-MX" dirty="0" smtClean="0"/>
              <a:t>.</a:t>
            </a:r>
          </a:p>
          <a:p>
            <a:pPr marL="342900" indent="-342900">
              <a:buFont typeface="+mj-lt"/>
              <a:buAutoNum type="arabicPeriod"/>
            </a:pPr>
            <a:r>
              <a:rPr lang="es-MX" dirty="0" err="1" smtClean="0"/>
              <a:t>Connect</a:t>
            </a:r>
            <a:r>
              <a:rPr lang="es-MX" dirty="0" smtClean="0"/>
              <a:t>.</a:t>
            </a:r>
          </a:p>
          <a:p>
            <a:pPr marL="342900" indent="-342900">
              <a:buFont typeface="+mj-lt"/>
              <a:buAutoNum type="arabicPeriod"/>
            </a:pPr>
            <a:r>
              <a:rPr lang="es-MX" dirty="0" err="1" smtClean="0"/>
              <a:t>Send</a:t>
            </a:r>
            <a:r>
              <a:rPr lang="es-MX" dirty="0" smtClean="0"/>
              <a:t>.</a:t>
            </a:r>
          </a:p>
          <a:p>
            <a:pPr marL="342900" indent="-342900">
              <a:buFont typeface="+mj-lt"/>
              <a:buAutoNum type="arabicPeriod"/>
            </a:pPr>
            <a:r>
              <a:rPr lang="es-MX" dirty="0" err="1" smtClean="0"/>
              <a:t>Recive</a:t>
            </a:r>
            <a:r>
              <a:rPr lang="es-MX" dirty="0" smtClean="0"/>
              <a:t>.</a:t>
            </a:r>
          </a:p>
          <a:p>
            <a:pPr marL="342900" indent="-342900">
              <a:buFont typeface="+mj-lt"/>
              <a:buAutoNum type="arabicPeriod"/>
            </a:pPr>
            <a:r>
              <a:rPr lang="es-MX" dirty="0" err="1" smtClean="0"/>
              <a:t>Close</a:t>
            </a:r>
            <a:r>
              <a:rPr lang="es-MX" dirty="0" smtClean="0"/>
              <a:t>.</a:t>
            </a:r>
          </a:p>
          <a:p>
            <a:pPr marL="0" indent="0">
              <a:buNone/>
            </a:pPr>
            <a:endParaRPr lang="en-US" dirty="0"/>
          </a:p>
        </p:txBody>
      </p:sp>
      <p:pic>
        <p:nvPicPr>
          <p:cNvPr id="6" name="Marcador de contenido 5"/>
          <p:cNvPicPr>
            <a:picLocks noGrp="1" noChangeAspect="1"/>
          </p:cNvPicPr>
          <p:nvPr>
            <p:ph sz="half" idx="1"/>
          </p:nvPr>
        </p:nvPicPr>
        <p:blipFill>
          <a:blip r:embed="rId3"/>
          <a:stretch>
            <a:fillRect/>
          </a:stretch>
        </p:blipFill>
        <p:spPr>
          <a:xfrm>
            <a:off x="911225" y="2567781"/>
            <a:ext cx="4762500" cy="2952750"/>
          </a:xfrm>
          <a:prstGeom prst="rect">
            <a:avLst/>
          </a:prstGeom>
        </p:spPr>
      </p:pic>
    </p:spTree>
    <p:extLst>
      <p:ext uri="{BB962C8B-B14F-4D97-AF65-F5344CB8AC3E}">
        <p14:creationId xmlns:p14="http://schemas.microsoft.com/office/powerpoint/2010/main" val="2557276602"/>
      </p:ext>
    </p:extLst>
  </p:cSld>
  <p:clrMapOvr>
    <a:masterClrMapping/>
  </p:clrMapOvr>
</p:sld>
</file>

<file path=ppt/theme/theme1.xml><?xml version="1.0" encoding="utf-8"?>
<a:theme xmlns:a="http://schemas.openxmlformats.org/drawingml/2006/main" name="Dividendo">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F69AFF4-BB30-4BA0-AD22-82CC3C432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0CF3B2-1F0F-4FC5-8002-3E4869ABAD55}">
  <ds:schemaRefs>
    <ds:schemaRef ds:uri="http://schemas.microsoft.com/sharepoint/v3/contenttype/forms"/>
  </ds:schemaRefs>
</ds:datastoreItem>
</file>

<file path=customXml/itemProps3.xml><?xml version="1.0" encoding="utf-8"?>
<ds:datastoreItem xmlns:ds="http://schemas.openxmlformats.org/officeDocument/2006/customXml" ds:itemID="{1EBC12AA-1C15-4500-BC9C-8EE83A441DE9}">
  <ds:schemaRef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http://schemas.microsoft.com/office/2006/documentManagement/types"/>
    <ds:schemaRef ds:uri="http://schemas.microsoft.com/office/infopath/2007/PartnerControl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Diseño Dividendo para tecnología</Template>
  <TotalTime>0</TotalTime>
  <Words>266</Words>
  <Application>Microsoft Office PowerPoint</Application>
  <PresentationFormat>Panorámica</PresentationFormat>
  <Paragraphs>42</Paragraphs>
  <Slides>9</Slides>
  <Notes>9</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Calibri</vt:lpstr>
      <vt:lpstr>Gill Sans MT</vt:lpstr>
      <vt:lpstr>Wingdings 2</vt:lpstr>
      <vt:lpstr>Dividendo</vt:lpstr>
      <vt:lpstr>INTEROPERABILIDAD ENTRE SISTEMAS OPERATIVOS</vt:lpstr>
      <vt:lpstr>4.1 interoperabilidad entre sistemas operativos</vt:lpstr>
      <vt:lpstr>Presentación de PowerPoint</vt:lpstr>
      <vt:lpstr>Dimensiones de interoperabilidad</vt:lpstr>
      <vt:lpstr>4.1.1 Sistemas de archivos y recursos (NFS, impresoras)</vt:lpstr>
      <vt:lpstr>4.1.2 Comunicación entre procesos (sockets, rcp)</vt:lpstr>
      <vt:lpstr>Los procesos pueden estar ejecutándose en una o más computadoras conectadas a una red. Las técnicas de IPC están divididas dentro de métodos para:</vt:lpstr>
      <vt:lpstr>rcp</vt:lpstr>
      <vt:lpstr>sockets</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2020-04-06T01:32:07Z</dcterms:created>
  <dcterms:modified xsi:type="dcterms:W3CDTF">2020-04-06T03:22:45Z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